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73" r:id="rId8"/>
    <p:sldId id="275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62B4B7-6B9B-47D2-94BA-BFECF67E9C25}">
          <p14:sldIdLst>
            <p14:sldId id="256"/>
            <p14:sldId id="262"/>
            <p14:sldId id="263"/>
          </p14:sldIdLst>
        </p14:section>
        <p14:section name="Untitled Section" id="{07747ADB-22FD-4AA0-B3B1-0725400A439F}">
          <p14:sldIdLst>
            <p14:sldId id="273"/>
            <p14:sldId id="275"/>
            <p14:sldId id="272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FC0"/>
    <a:srgbClr val="BEBFC0"/>
    <a:srgbClr val="009E4C"/>
    <a:srgbClr val="008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DCD8C4-6DBA-4297-B478-EB80B0E4AC81}" v="1" dt="2024-04-25T22:31:03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08" autoAdjust="0"/>
  </p:normalViewPr>
  <p:slideViewPr>
    <p:cSldViewPr>
      <p:cViewPr varScale="1">
        <p:scale>
          <a:sx n="145" d="100"/>
          <a:sy n="145" d="100"/>
        </p:scale>
        <p:origin x="22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Reilly" userId="e4e1240f-949b-4d98-b786-bf18610c0582" providerId="ADAL" clId="{25E5A7B3-22BA-471E-8058-7C156D8D2326}"/>
    <pc:docChg chg="undo custSel addSld delSld modSld addSection">
      <pc:chgData name="Will Reilly" userId="e4e1240f-949b-4d98-b786-bf18610c0582" providerId="ADAL" clId="{25E5A7B3-22BA-471E-8058-7C156D8D2326}" dt="2024-03-18T20:33:51.480" v="4" actId="14100"/>
      <pc:docMkLst>
        <pc:docMk/>
      </pc:docMkLst>
      <pc:sldChg chg="addSp modSp mod modClrScheme chgLayout">
        <pc:chgData name="Will Reilly" userId="e4e1240f-949b-4d98-b786-bf18610c0582" providerId="ADAL" clId="{25E5A7B3-22BA-471E-8058-7C156D8D2326}" dt="2024-03-18T20:33:40.359" v="3" actId="700"/>
        <pc:sldMkLst>
          <pc:docMk/>
          <pc:sldMk cId="2836656827" sldId="257"/>
        </pc:sldMkLst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836656827" sldId="257"/>
            <ac:spMk id="3" creationId="{12C2F4EF-09F1-2782-AB16-EA02720F74F7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836656827" sldId="257"/>
            <ac:spMk id="4" creationId="{AC54135A-461B-E473-EA00-AC384BC50E10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836656827" sldId="257"/>
            <ac:spMk id="7" creationId="{2AADCD50-138F-2F01-28E3-47610A5B2DF6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836656827" sldId="257"/>
            <ac:spMk id="8" creationId="{0C136023-0CEF-6005-8250-172FF4D08312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836656827" sldId="257"/>
            <ac:spMk id="9" creationId="{D2283FFA-0DCA-4E74-52C6-2B7E43B74A4B}"/>
          </ac:spMkLst>
        </pc:spChg>
      </pc:sldChg>
      <pc:sldChg chg="addSp modSp mod modClrScheme chgLayout">
        <pc:chgData name="Will Reilly" userId="e4e1240f-949b-4d98-b786-bf18610c0582" providerId="ADAL" clId="{25E5A7B3-22BA-471E-8058-7C156D8D2326}" dt="2024-03-18T20:33:51.480" v="4" actId="14100"/>
        <pc:sldMkLst>
          <pc:docMk/>
          <pc:sldMk cId="2081356785" sldId="263"/>
        </pc:sldMkLst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081356785" sldId="263"/>
            <ac:spMk id="2" creationId="{C02D17B2-E83B-03E3-FB5B-EC9C5180A8EA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081356785" sldId="263"/>
            <ac:spMk id="4" creationId="{7C8CAD4E-0A82-6BB8-5B3E-5195761EDED7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081356785" sldId="263"/>
            <ac:spMk id="5" creationId="{6A51B84C-18E0-210E-8D74-BD1D6E80C2C8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081356785" sldId="263"/>
            <ac:spMk id="6" creationId="{0E65E8DD-FBCF-1E17-111B-62FDE664FECB}"/>
          </ac:spMkLst>
        </pc:spChg>
        <pc:spChg chg="add mod ord">
          <ac:chgData name="Will Reilly" userId="e4e1240f-949b-4d98-b786-bf18610c0582" providerId="ADAL" clId="{25E5A7B3-22BA-471E-8058-7C156D8D2326}" dt="2024-03-18T20:33:40.359" v="3" actId="700"/>
          <ac:spMkLst>
            <pc:docMk/>
            <pc:sldMk cId="2081356785" sldId="263"/>
            <ac:spMk id="7" creationId="{86893783-CF15-8A1C-D946-B3D7FB905AFB}"/>
          </ac:spMkLst>
        </pc:spChg>
        <pc:picChg chg="mod">
          <ac:chgData name="Will Reilly" userId="e4e1240f-949b-4d98-b786-bf18610c0582" providerId="ADAL" clId="{25E5A7B3-22BA-471E-8058-7C156D8D2326}" dt="2024-03-18T20:33:51.480" v="4" actId="14100"/>
          <ac:picMkLst>
            <pc:docMk/>
            <pc:sldMk cId="2081356785" sldId="263"/>
            <ac:picMk id="3" creationId="{17702634-23FB-4FB6-881A-30EAA389E646}"/>
          </ac:picMkLst>
        </pc:picChg>
      </pc:sldChg>
      <pc:sldChg chg="new del">
        <pc:chgData name="Will Reilly" userId="e4e1240f-949b-4d98-b786-bf18610c0582" providerId="ADAL" clId="{25E5A7B3-22BA-471E-8058-7C156D8D2326}" dt="2024-03-18T20:33:23.705" v="1" actId="680"/>
        <pc:sldMkLst>
          <pc:docMk/>
          <pc:sldMk cId="3147338597" sldId="264"/>
        </pc:sldMkLst>
      </pc:sldChg>
    </pc:docChg>
  </pc:docChgLst>
  <pc:docChgLst>
    <pc:chgData name="Will Reilly" userId="e4e1240f-949b-4d98-b786-bf18610c0582" providerId="ADAL" clId="{FE485E57-4096-4A4C-8617-841C72CD7DF7}"/>
    <pc:docChg chg="undo custSel addSld delSld modSld sldOrd modSection">
      <pc:chgData name="Will Reilly" userId="e4e1240f-949b-4d98-b786-bf18610c0582" providerId="ADAL" clId="{FE485E57-4096-4A4C-8617-841C72CD7DF7}" dt="2024-04-23T06:50:20.113" v="1956" actId="1076"/>
      <pc:docMkLst>
        <pc:docMk/>
      </pc:docMkLst>
      <pc:sldChg chg="addSp delSp modSp mod">
        <pc:chgData name="Will Reilly" userId="e4e1240f-949b-4d98-b786-bf18610c0582" providerId="ADAL" clId="{FE485E57-4096-4A4C-8617-841C72CD7DF7}" dt="2024-04-07T23:33:53.267" v="3" actId="962"/>
        <pc:sldMkLst>
          <pc:docMk/>
          <pc:sldMk cId="970918639" sldId="256"/>
        </pc:sldMkLst>
        <pc:picChg chg="add mod">
          <ac:chgData name="Will Reilly" userId="e4e1240f-949b-4d98-b786-bf18610c0582" providerId="ADAL" clId="{FE485E57-4096-4A4C-8617-841C72CD7DF7}" dt="2024-04-07T23:33:53.267" v="3" actId="962"/>
          <ac:picMkLst>
            <pc:docMk/>
            <pc:sldMk cId="970918639" sldId="256"/>
            <ac:picMk id="3" creationId="{A502C513-0D65-1C18-6F59-F21ACF137580}"/>
          </ac:picMkLst>
        </pc:picChg>
        <pc:picChg chg="del">
          <ac:chgData name="Will Reilly" userId="e4e1240f-949b-4d98-b786-bf18610c0582" providerId="ADAL" clId="{FE485E57-4096-4A4C-8617-841C72CD7DF7}" dt="2024-04-07T23:33:15.684" v="0" actId="478"/>
          <ac:picMkLst>
            <pc:docMk/>
            <pc:sldMk cId="970918639" sldId="256"/>
            <ac:picMk id="4" creationId="{ED763E41-C3A1-4F27-B277-484F4497146A}"/>
          </ac:picMkLst>
        </pc:picChg>
      </pc:sldChg>
      <pc:sldChg chg="del">
        <pc:chgData name="Will Reilly" userId="e4e1240f-949b-4d98-b786-bf18610c0582" providerId="ADAL" clId="{FE485E57-4096-4A4C-8617-841C72CD7DF7}" dt="2024-04-08T00:24:08.563" v="1711" actId="2696"/>
        <pc:sldMkLst>
          <pc:docMk/>
          <pc:sldMk cId="2836656827" sldId="257"/>
        </pc:sldMkLst>
      </pc:sldChg>
      <pc:sldChg chg="modSp mod">
        <pc:chgData name="Will Reilly" userId="e4e1240f-949b-4d98-b786-bf18610c0582" providerId="ADAL" clId="{FE485E57-4096-4A4C-8617-841C72CD7DF7}" dt="2024-04-08T00:28:44.572" v="1919" actId="404"/>
        <pc:sldMkLst>
          <pc:docMk/>
          <pc:sldMk cId="2236999006" sldId="262"/>
        </pc:sldMkLst>
        <pc:spChg chg="mod">
          <ac:chgData name="Will Reilly" userId="e4e1240f-949b-4d98-b786-bf18610c0582" providerId="ADAL" clId="{FE485E57-4096-4A4C-8617-841C72CD7DF7}" dt="2024-04-08T00:28:44.572" v="1919" actId="404"/>
          <ac:spMkLst>
            <pc:docMk/>
            <pc:sldMk cId="2236999006" sldId="262"/>
            <ac:spMk id="4" creationId="{E35303E2-DFD2-4A3B-A86A-E5EDD098BD19}"/>
          </ac:spMkLst>
        </pc:spChg>
        <pc:spChg chg="mod">
          <ac:chgData name="Will Reilly" userId="e4e1240f-949b-4d98-b786-bf18610c0582" providerId="ADAL" clId="{FE485E57-4096-4A4C-8617-841C72CD7DF7}" dt="2024-04-08T00:28:31.009" v="1917" actId="27636"/>
          <ac:spMkLst>
            <pc:docMk/>
            <pc:sldMk cId="2236999006" sldId="262"/>
            <ac:spMk id="5" creationId="{FB260CC3-219A-4803-AF14-7616C0BB27B0}"/>
          </ac:spMkLst>
        </pc:spChg>
      </pc:sldChg>
      <pc:sldChg chg="addSp delSp modSp mod ord modClrScheme chgLayout">
        <pc:chgData name="Will Reilly" userId="e4e1240f-949b-4d98-b786-bf18610c0582" providerId="ADAL" clId="{FE485E57-4096-4A4C-8617-841C72CD7DF7}" dt="2024-04-08T00:25:07.774" v="1717"/>
        <pc:sldMkLst>
          <pc:docMk/>
          <pc:sldMk cId="2081356785" sldId="263"/>
        </pc:sldMkLst>
        <pc:spChg chg="del mod ord">
          <ac:chgData name="Will Reilly" userId="e4e1240f-949b-4d98-b786-bf18610c0582" providerId="ADAL" clId="{FE485E57-4096-4A4C-8617-841C72CD7DF7}" dt="2024-04-07T23:36:50.082" v="4" actId="700"/>
          <ac:spMkLst>
            <pc:docMk/>
            <pc:sldMk cId="2081356785" sldId="263"/>
            <ac:spMk id="2" creationId="{C02D17B2-E83B-03E3-FB5B-EC9C5180A8EA}"/>
          </ac:spMkLst>
        </pc:spChg>
        <pc:spChg chg="del">
          <ac:chgData name="Will Reilly" userId="e4e1240f-949b-4d98-b786-bf18610c0582" providerId="ADAL" clId="{FE485E57-4096-4A4C-8617-841C72CD7DF7}" dt="2024-04-07T23:36:50.082" v="4" actId="700"/>
          <ac:spMkLst>
            <pc:docMk/>
            <pc:sldMk cId="2081356785" sldId="263"/>
            <ac:spMk id="4" creationId="{7C8CAD4E-0A82-6BB8-5B3E-5195761EDED7}"/>
          </ac:spMkLst>
        </pc:spChg>
        <pc:spChg chg="del mod ord">
          <ac:chgData name="Will Reilly" userId="e4e1240f-949b-4d98-b786-bf18610c0582" providerId="ADAL" clId="{FE485E57-4096-4A4C-8617-841C72CD7DF7}" dt="2024-04-07T23:36:50.082" v="4" actId="700"/>
          <ac:spMkLst>
            <pc:docMk/>
            <pc:sldMk cId="2081356785" sldId="263"/>
            <ac:spMk id="5" creationId="{6A51B84C-18E0-210E-8D74-BD1D6E80C2C8}"/>
          </ac:spMkLst>
        </pc:spChg>
        <pc:spChg chg="del">
          <ac:chgData name="Will Reilly" userId="e4e1240f-949b-4d98-b786-bf18610c0582" providerId="ADAL" clId="{FE485E57-4096-4A4C-8617-841C72CD7DF7}" dt="2024-04-07T23:36:50.082" v="4" actId="700"/>
          <ac:spMkLst>
            <pc:docMk/>
            <pc:sldMk cId="2081356785" sldId="263"/>
            <ac:spMk id="6" creationId="{0E65E8DD-FBCF-1E17-111B-62FDE664FECB}"/>
          </ac:spMkLst>
        </pc:spChg>
        <pc:spChg chg="del">
          <ac:chgData name="Will Reilly" userId="e4e1240f-949b-4d98-b786-bf18610c0582" providerId="ADAL" clId="{FE485E57-4096-4A4C-8617-841C72CD7DF7}" dt="2024-04-07T23:36:50.082" v="4" actId="700"/>
          <ac:spMkLst>
            <pc:docMk/>
            <pc:sldMk cId="2081356785" sldId="263"/>
            <ac:spMk id="7" creationId="{86893783-CF15-8A1C-D946-B3D7FB905AFB}"/>
          </ac:spMkLst>
        </pc:spChg>
        <pc:spChg chg="add mod ord">
          <ac:chgData name="Will Reilly" userId="e4e1240f-949b-4d98-b786-bf18610c0582" providerId="ADAL" clId="{FE485E57-4096-4A4C-8617-841C72CD7DF7}" dt="2024-04-08T00:09:30.920" v="1113" actId="20577"/>
          <ac:spMkLst>
            <pc:docMk/>
            <pc:sldMk cId="2081356785" sldId="263"/>
            <ac:spMk id="8" creationId="{A5A4644D-1678-9F41-C658-1395E6209318}"/>
          </ac:spMkLst>
        </pc:spChg>
        <pc:spChg chg="add mod ord">
          <ac:chgData name="Will Reilly" userId="e4e1240f-949b-4d98-b786-bf18610c0582" providerId="ADAL" clId="{FE485E57-4096-4A4C-8617-841C72CD7DF7}" dt="2024-04-08T00:08:33.502" v="1080" actId="700"/>
          <ac:spMkLst>
            <pc:docMk/>
            <pc:sldMk cId="2081356785" sldId="263"/>
            <ac:spMk id="9" creationId="{27DDB4DE-184B-B57A-F636-1EC496CC6A0A}"/>
          </ac:spMkLst>
        </pc:spChg>
        <pc:spChg chg="add del mod">
          <ac:chgData name="Will Reilly" userId="e4e1240f-949b-4d98-b786-bf18610c0582" providerId="ADAL" clId="{FE485E57-4096-4A4C-8617-841C72CD7DF7}" dt="2024-04-08T00:08:27.517" v="1079" actId="478"/>
          <ac:spMkLst>
            <pc:docMk/>
            <pc:sldMk cId="2081356785" sldId="263"/>
            <ac:spMk id="11" creationId="{71DB93C7-B363-4331-13FE-C3848BA95947}"/>
          </ac:spMkLst>
        </pc:spChg>
        <pc:spChg chg="add mod">
          <ac:chgData name="Will Reilly" userId="e4e1240f-949b-4d98-b786-bf18610c0582" providerId="ADAL" clId="{FE485E57-4096-4A4C-8617-841C72CD7DF7}" dt="2024-04-08T00:24:53.211" v="1715" actId="403"/>
          <ac:spMkLst>
            <pc:docMk/>
            <pc:sldMk cId="2081356785" sldId="263"/>
            <ac:spMk id="13" creationId="{94D863A7-44AF-EFDC-3ED1-A6A6ACC695AA}"/>
          </ac:spMkLst>
        </pc:spChg>
        <pc:graphicFrameChg chg="add del mod">
          <ac:chgData name="Will Reilly" userId="e4e1240f-949b-4d98-b786-bf18610c0582" providerId="ADAL" clId="{FE485E57-4096-4A4C-8617-841C72CD7DF7}" dt="2024-04-08T00:08:24.376" v="1078" actId="478"/>
          <ac:graphicFrameMkLst>
            <pc:docMk/>
            <pc:sldMk cId="2081356785" sldId="263"/>
            <ac:graphicFrameMk id="10" creationId="{423395E1-2BEB-EC4A-220F-2A191BC40C51}"/>
          </ac:graphicFrameMkLst>
        </pc:graphicFrameChg>
      </pc:sldChg>
      <pc:sldChg chg="addSp delSp modSp add mod">
        <pc:chgData name="Will Reilly" userId="e4e1240f-949b-4d98-b786-bf18610c0582" providerId="ADAL" clId="{FE485E57-4096-4A4C-8617-841C72CD7DF7}" dt="2024-04-07T23:59:50.943" v="723" actId="20577"/>
        <pc:sldMkLst>
          <pc:docMk/>
          <pc:sldMk cId="3448199715" sldId="264"/>
        </pc:sldMkLst>
        <pc:spChg chg="mod">
          <ac:chgData name="Will Reilly" userId="e4e1240f-949b-4d98-b786-bf18610c0582" providerId="ADAL" clId="{FE485E57-4096-4A4C-8617-841C72CD7DF7}" dt="2024-04-07T23:44:36.863" v="187" actId="14100"/>
          <ac:spMkLst>
            <pc:docMk/>
            <pc:sldMk cId="3448199715" sldId="264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7T23:59:50.943" v="723" actId="20577"/>
          <ac:spMkLst>
            <pc:docMk/>
            <pc:sldMk cId="3448199715" sldId="264"/>
            <ac:spMk id="11" creationId="{71DB93C7-B363-4331-13FE-C3848BA95947}"/>
          </ac:spMkLst>
        </pc:spChg>
        <pc:graphicFrameChg chg="add mod">
          <ac:chgData name="Will Reilly" userId="e4e1240f-949b-4d98-b786-bf18610c0582" providerId="ADAL" clId="{FE485E57-4096-4A4C-8617-841C72CD7DF7}" dt="2024-04-07T23:44:20.938" v="185" actId="1076"/>
          <ac:graphicFrameMkLst>
            <pc:docMk/>
            <pc:sldMk cId="3448199715" sldId="264"/>
            <ac:graphicFrameMk id="2" creationId="{C7450118-3EA7-250A-E388-343D8F057EF7}"/>
          </ac:graphicFrameMkLst>
        </pc:graphicFrameChg>
        <pc:graphicFrameChg chg="del">
          <ac:chgData name="Will Reilly" userId="e4e1240f-949b-4d98-b786-bf18610c0582" providerId="ADAL" clId="{FE485E57-4096-4A4C-8617-841C72CD7DF7}" dt="2024-04-07T23:43:24.393" v="171" actId="478"/>
          <ac:graphicFrameMkLst>
            <pc:docMk/>
            <pc:sldMk cId="3448199715" sldId="264"/>
            <ac:graphicFrameMk id="10" creationId="{423395E1-2BEB-EC4A-220F-2A191BC40C51}"/>
          </ac:graphicFrameMkLst>
        </pc:graphicFrameChg>
      </pc:sldChg>
      <pc:sldChg chg="modSp add del mod">
        <pc:chgData name="Will Reilly" userId="e4e1240f-949b-4d98-b786-bf18610c0582" providerId="ADAL" clId="{FE485E57-4096-4A4C-8617-841C72CD7DF7}" dt="2024-04-07T23:44:41.663" v="188" actId="47"/>
        <pc:sldMkLst>
          <pc:docMk/>
          <pc:sldMk cId="1181840632" sldId="265"/>
        </pc:sldMkLst>
        <pc:spChg chg="mod">
          <ac:chgData name="Will Reilly" userId="e4e1240f-949b-4d98-b786-bf18610c0582" providerId="ADAL" clId="{FE485E57-4096-4A4C-8617-841C72CD7DF7}" dt="2024-04-07T23:42:55.130" v="164" actId="20577"/>
          <ac:spMkLst>
            <pc:docMk/>
            <pc:sldMk cId="1181840632" sldId="265"/>
            <ac:spMk id="8" creationId="{A5A4644D-1678-9F41-C658-1395E6209318}"/>
          </ac:spMkLst>
        </pc:spChg>
      </pc:sldChg>
      <pc:sldChg chg="addSp delSp modSp add mod">
        <pc:chgData name="Will Reilly" userId="e4e1240f-949b-4d98-b786-bf18610c0582" providerId="ADAL" clId="{FE485E57-4096-4A4C-8617-841C72CD7DF7}" dt="2024-04-23T06:50:20.113" v="1956" actId="1076"/>
        <pc:sldMkLst>
          <pc:docMk/>
          <pc:sldMk cId="2994291295" sldId="265"/>
        </pc:sldMkLst>
        <pc:spChg chg="mod">
          <ac:chgData name="Will Reilly" userId="e4e1240f-949b-4d98-b786-bf18610c0582" providerId="ADAL" clId="{FE485E57-4096-4A4C-8617-841C72CD7DF7}" dt="2024-04-07T23:49:02.449" v="285" actId="20577"/>
          <ac:spMkLst>
            <pc:docMk/>
            <pc:sldMk cId="2994291295" sldId="265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7T23:58:28.558" v="694" actId="20577"/>
          <ac:spMkLst>
            <pc:docMk/>
            <pc:sldMk cId="2994291295" sldId="265"/>
            <ac:spMk id="11" creationId="{71DB93C7-B363-4331-13FE-C3848BA95947}"/>
          </ac:spMkLst>
        </pc:spChg>
        <pc:graphicFrameChg chg="add mod">
          <ac:chgData name="Will Reilly" userId="e4e1240f-949b-4d98-b786-bf18610c0582" providerId="ADAL" clId="{FE485E57-4096-4A4C-8617-841C72CD7DF7}" dt="2024-04-23T06:50:20.113" v="1956" actId="1076"/>
          <ac:graphicFrameMkLst>
            <pc:docMk/>
            <pc:sldMk cId="2994291295" sldId="265"/>
            <ac:graphicFrameMk id="2" creationId="{5C47CAF0-8554-08BB-2EFE-4B3D6E408CAC}"/>
          </ac:graphicFrameMkLst>
        </pc:graphicFrameChg>
        <pc:graphicFrameChg chg="del">
          <ac:chgData name="Will Reilly" userId="e4e1240f-949b-4d98-b786-bf18610c0582" providerId="ADAL" clId="{FE485E57-4096-4A4C-8617-841C72CD7DF7}" dt="2024-04-07T23:48:08.220" v="255" actId="478"/>
          <ac:graphicFrameMkLst>
            <pc:docMk/>
            <pc:sldMk cId="2994291295" sldId="265"/>
            <ac:graphicFrameMk id="2" creationId="{C7450118-3EA7-250A-E388-343D8F057EF7}"/>
          </ac:graphicFrameMkLst>
        </pc:graphicFrameChg>
        <pc:graphicFrameChg chg="add del mod">
          <ac:chgData name="Will Reilly" userId="e4e1240f-949b-4d98-b786-bf18610c0582" providerId="ADAL" clId="{FE485E57-4096-4A4C-8617-841C72CD7DF7}" dt="2024-04-23T06:46:37.603" v="1932" actId="478"/>
          <ac:graphicFrameMkLst>
            <pc:docMk/>
            <pc:sldMk cId="2994291295" sldId="265"/>
            <ac:graphicFrameMk id="4" creationId="{8987402D-285E-8F43-AD70-D567DA8BE11C}"/>
          </ac:graphicFrameMkLst>
        </pc:graphicFrameChg>
      </pc:sldChg>
      <pc:sldChg chg="modSp add del mod">
        <pc:chgData name="Will Reilly" userId="e4e1240f-949b-4d98-b786-bf18610c0582" providerId="ADAL" clId="{FE485E57-4096-4A4C-8617-841C72CD7DF7}" dt="2024-04-07T23:46:07.568" v="215" actId="47"/>
        <pc:sldMkLst>
          <pc:docMk/>
          <pc:sldMk cId="3965256478" sldId="265"/>
        </pc:sldMkLst>
        <pc:spChg chg="mod">
          <ac:chgData name="Will Reilly" userId="e4e1240f-949b-4d98-b786-bf18610c0582" providerId="ADAL" clId="{FE485E57-4096-4A4C-8617-841C72CD7DF7}" dt="2024-04-07T23:45:05.316" v="198" actId="20577"/>
          <ac:spMkLst>
            <pc:docMk/>
            <pc:sldMk cId="3965256478" sldId="265"/>
            <ac:spMk id="8" creationId="{A5A4644D-1678-9F41-C658-1395E6209318}"/>
          </ac:spMkLst>
        </pc:spChg>
      </pc:sldChg>
      <pc:sldChg chg="modSp add del mod">
        <pc:chgData name="Will Reilly" userId="e4e1240f-949b-4d98-b786-bf18610c0582" providerId="ADAL" clId="{FE485E57-4096-4A4C-8617-841C72CD7DF7}" dt="2024-04-07T23:44:43.160" v="189" actId="47"/>
        <pc:sldMkLst>
          <pc:docMk/>
          <pc:sldMk cId="303419506" sldId="266"/>
        </pc:sldMkLst>
        <pc:spChg chg="mod">
          <ac:chgData name="Will Reilly" userId="e4e1240f-949b-4d98-b786-bf18610c0582" providerId="ADAL" clId="{FE485E57-4096-4A4C-8617-841C72CD7DF7}" dt="2024-04-07T23:43:04.910" v="170" actId="6549"/>
          <ac:spMkLst>
            <pc:docMk/>
            <pc:sldMk cId="303419506" sldId="266"/>
            <ac:spMk id="8" creationId="{A5A4644D-1678-9F41-C658-1395E6209318}"/>
          </ac:spMkLst>
        </pc:spChg>
      </pc:sldChg>
      <pc:sldChg chg="modSp add del mod">
        <pc:chgData name="Will Reilly" userId="e4e1240f-949b-4d98-b786-bf18610c0582" providerId="ADAL" clId="{FE485E57-4096-4A4C-8617-841C72CD7DF7}" dt="2024-04-07T23:46:08.646" v="216" actId="47"/>
        <pc:sldMkLst>
          <pc:docMk/>
          <pc:sldMk cId="959040954" sldId="266"/>
        </pc:sldMkLst>
        <pc:spChg chg="mod">
          <ac:chgData name="Will Reilly" userId="e4e1240f-949b-4d98-b786-bf18610c0582" providerId="ADAL" clId="{FE485E57-4096-4A4C-8617-841C72CD7DF7}" dt="2024-04-07T23:45:20.786" v="204" actId="20577"/>
          <ac:spMkLst>
            <pc:docMk/>
            <pc:sldMk cId="959040954" sldId="266"/>
            <ac:spMk id="8" creationId="{A5A4644D-1678-9F41-C658-1395E6209318}"/>
          </ac:spMkLst>
        </pc:spChg>
      </pc:sldChg>
      <pc:sldChg chg="addSp delSp modSp add mod ord">
        <pc:chgData name="Will Reilly" userId="e4e1240f-949b-4d98-b786-bf18610c0582" providerId="ADAL" clId="{FE485E57-4096-4A4C-8617-841C72CD7DF7}" dt="2024-04-08T00:00:05.136" v="753" actId="20577"/>
        <pc:sldMkLst>
          <pc:docMk/>
          <pc:sldMk cId="2177065556" sldId="266"/>
        </pc:sldMkLst>
        <pc:spChg chg="mod">
          <ac:chgData name="Will Reilly" userId="e4e1240f-949b-4d98-b786-bf18610c0582" providerId="ADAL" clId="{FE485E57-4096-4A4C-8617-841C72CD7DF7}" dt="2024-04-07T23:48:56.639" v="278" actId="20577"/>
          <ac:spMkLst>
            <pc:docMk/>
            <pc:sldMk cId="2177065556" sldId="266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8T00:00:05.136" v="753" actId="20577"/>
          <ac:spMkLst>
            <pc:docMk/>
            <pc:sldMk cId="2177065556" sldId="266"/>
            <ac:spMk id="11" creationId="{71DB93C7-B363-4331-13FE-C3848BA95947}"/>
          </ac:spMkLst>
        </pc:spChg>
        <pc:graphicFrameChg chg="del">
          <ac:chgData name="Will Reilly" userId="e4e1240f-949b-4d98-b786-bf18610c0582" providerId="ADAL" clId="{FE485E57-4096-4A4C-8617-841C72CD7DF7}" dt="2024-04-07T23:48:28.750" v="269" actId="478"/>
          <ac:graphicFrameMkLst>
            <pc:docMk/>
            <pc:sldMk cId="2177065556" sldId="266"/>
            <ac:graphicFrameMk id="2" creationId="{C7450118-3EA7-250A-E388-343D8F057EF7}"/>
          </ac:graphicFrameMkLst>
        </pc:graphicFrameChg>
        <pc:graphicFrameChg chg="add mod">
          <ac:chgData name="Will Reilly" userId="e4e1240f-949b-4d98-b786-bf18610c0582" providerId="ADAL" clId="{FE485E57-4096-4A4C-8617-841C72CD7DF7}" dt="2024-04-07T23:48:46.230" v="273" actId="1076"/>
          <ac:graphicFrameMkLst>
            <pc:docMk/>
            <pc:sldMk cId="2177065556" sldId="266"/>
            <ac:graphicFrameMk id="4" creationId="{B0A2DDAE-93B1-4538-8310-CA8944E5A6B9}"/>
          </ac:graphicFrameMkLst>
        </pc:graphicFrameChg>
        <pc:graphicFrameChg chg="add del modGraphic">
          <ac:chgData name="Will Reilly" userId="e4e1240f-949b-4d98-b786-bf18610c0582" providerId="ADAL" clId="{FE485E57-4096-4A4C-8617-841C72CD7DF7}" dt="2024-04-07T23:59:20.314" v="699" actId="478"/>
          <ac:graphicFrameMkLst>
            <pc:docMk/>
            <pc:sldMk cId="2177065556" sldId="266"/>
            <ac:graphicFrameMk id="6" creationId="{688A204E-DBAB-9835-DC80-147919CF4373}"/>
          </ac:graphicFrameMkLst>
        </pc:graphicFrameChg>
      </pc:sldChg>
      <pc:sldChg chg="addSp delSp modSp add mod">
        <pc:chgData name="Will Reilly" userId="e4e1240f-949b-4d98-b786-bf18610c0582" providerId="ADAL" clId="{FE485E57-4096-4A4C-8617-841C72CD7DF7}" dt="2024-04-23T06:49:23.360" v="1946" actId="1076"/>
        <pc:sldMkLst>
          <pc:docMk/>
          <pc:sldMk cId="3853339931" sldId="267"/>
        </pc:sldMkLst>
        <pc:spChg chg="mod">
          <ac:chgData name="Will Reilly" userId="e4e1240f-949b-4d98-b786-bf18610c0582" providerId="ADAL" clId="{FE485E57-4096-4A4C-8617-841C72CD7DF7}" dt="2024-04-07T23:49:54.600" v="328" actId="20577"/>
          <ac:spMkLst>
            <pc:docMk/>
            <pc:sldMk cId="3853339931" sldId="267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8T00:00:47.454" v="816" actId="20577"/>
          <ac:spMkLst>
            <pc:docMk/>
            <pc:sldMk cId="3853339931" sldId="267"/>
            <ac:spMk id="11" creationId="{71DB93C7-B363-4331-13FE-C3848BA95947}"/>
          </ac:spMkLst>
        </pc:spChg>
        <pc:graphicFrameChg chg="add del mod">
          <ac:chgData name="Will Reilly" userId="e4e1240f-949b-4d98-b786-bf18610c0582" providerId="ADAL" clId="{FE485E57-4096-4A4C-8617-841C72CD7DF7}" dt="2024-04-23T06:47:12.244" v="1934" actId="478"/>
          <ac:graphicFrameMkLst>
            <pc:docMk/>
            <pc:sldMk cId="3853339931" sldId="267"/>
            <ac:graphicFrameMk id="2" creationId="{2EF7A45B-D488-D96E-8D8F-F171FA599C02}"/>
          </ac:graphicFrameMkLst>
        </pc:graphicFrameChg>
        <pc:graphicFrameChg chg="del">
          <ac:chgData name="Will Reilly" userId="e4e1240f-949b-4d98-b786-bf18610c0582" providerId="ADAL" clId="{FE485E57-4096-4A4C-8617-841C72CD7DF7}" dt="2024-04-07T23:49:28.450" v="294" actId="478"/>
          <ac:graphicFrameMkLst>
            <pc:docMk/>
            <pc:sldMk cId="3853339931" sldId="267"/>
            <ac:graphicFrameMk id="4" creationId="{B0A2DDAE-93B1-4538-8310-CA8944E5A6B9}"/>
          </ac:graphicFrameMkLst>
        </pc:graphicFrameChg>
        <pc:graphicFrameChg chg="add mod">
          <ac:chgData name="Will Reilly" userId="e4e1240f-949b-4d98-b786-bf18610c0582" providerId="ADAL" clId="{FE485E57-4096-4A4C-8617-841C72CD7DF7}" dt="2024-04-23T06:49:23.360" v="1946" actId="1076"/>
          <ac:graphicFrameMkLst>
            <pc:docMk/>
            <pc:sldMk cId="3853339931" sldId="267"/>
            <ac:graphicFrameMk id="4" creationId="{EE547400-783A-C0B2-4F93-31989AE96EC6}"/>
          </ac:graphicFrameMkLst>
        </pc:graphicFrameChg>
      </pc:sldChg>
      <pc:sldChg chg="addSp delSp modSp add mod">
        <pc:chgData name="Will Reilly" userId="e4e1240f-949b-4d98-b786-bf18610c0582" providerId="ADAL" clId="{FE485E57-4096-4A4C-8617-841C72CD7DF7}" dt="2024-04-23T06:49:32.529" v="1948" actId="1076"/>
        <pc:sldMkLst>
          <pc:docMk/>
          <pc:sldMk cId="1224409038" sldId="268"/>
        </pc:sldMkLst>
        <pc:spChg chg="mod">
          <ac:chgData name="Will Reilly" userId="e4e1240f-949b-4d98-b786-bf18610c0582" providerId="ADAL" clId="{FE485E57-4096-4A4C-8617-841C72CD7DF7}" dt="2024-04-07T23:50:26.753" v="338" actId="20577"/>
          <ac:spMkLst>
            <pc:docMk/>
            <pc:sldMk cId="1224409038" sldId="268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8T00:01:24.824" v="872" actId="20577"/>
          <ac:spMkLst>
            <pc:docMk/>
            <pc:sldMk cId="1224409038" sldId="268"/>
            <ac:spMk id="11" creationId="{71DB93C7-B363-4331-13FE-C3848BA95947}"/>
          </ac:spMkLst>
        </pc:spChg>
        <pc:graphicFrameChg chg="del">
          <ac:chgData name="Will Reilly" userId="e4e1240f-949b-4d98-b786-bf18610c0582" providerId="ADAL" clId="{FE485E57-4096-4A4C-8617-841C72CD7DF7}" dt="2024-04-07T23:50:13.429" v="336" actId="478"/>
          <ac:graphicFrameMkLst>
            <pc:docMk/>
            <pc:sldMk cId="1224409038" sldId="268"/>
            <ac:graphicFrameMk id="2" creationId="{2EF7A45B-D488-D96E-8D8F-F171FA599C02}"/>
          </ac:graphicFrameMkLst>
        </pc:graphicFrameChg>
        <pc:graphicFrameChg chg="add mod">
          <ac:chgData name="Will Reilly" userId="e4e1240f-949b-4d98-b786-bf18610c0582" providerId="ADAL" clId="{FE485E57-4096-4A4C-8617-841C72CD7DF7}" dt="2024-04-23T06:49:32.529" v="1948" actId="1076"/>
          <ac:graphicFrameMkLst>
            <pc:docMk/>
            <pc:sldMk cId="1224409038" sldId="268"/>
            <ac:graphicFrameMk id="2" creationId="{864972FA-9417-D818-7DF8-54F99E507DB2}"/>
          </ac:graphicFrameMkLst>
        </pc:graphicFrameChg>
        <pc:graphicFrameChg chg="add del mod">
          <ac:chgData name="Will Reilly" userId="e4e1240f-949b-4d98-b786-bf18610c0582" providerId="ADAL" clId="{FE485E57-4096-4A4C-8617-841C72CD7DF7}" dt="2024-04-23T06:47:45.878" v="1937" actId="478"/>
          <ac:graphicFrameMkLst>
            <pc:docMk/>
            <pc:sldMk cId="1224409038" sldId="268"/>
            <ac:graphicFrameMk id="4" creationId="{A9892127-4478-4461-62CD-6BBA08B9D118}"/>
          </ac:graphicFrameMkLst>
        </pc:graphicFrameChg>
      </pc:sldChg>
      <pc:sldChg chg="addSp delSp modSp add mod">
        <pc:chgData name="Will Reilly" userId="e4e1240f-949b-4d98-b786-bf18610c0582" providerId="ADAL" clId="{FE485E57-4096-4A4C-8617-841C72CD7DF7}" dt="2024-04-23T06:49:42.530" v="1950" actId="1076"/>
        <pc:sldMkLst>
          <pc:docMk/>
          <pc:sldMk cId="464318660" sldId="269"/>
        </pc:sldMkLst>
        <pc:spChg chg="mod">
          <ac:chgData name="Will Reilly" userId="e4e1240f-949b-4d98-b786-bf18610c0582" providerId="ADAL" clId="{FE485E57-4096-4A4C-8617-841C72CD7DF7}" dt="2024-04-08T00:27:46.254" v="1903" actId="20577"/>
          <ac:spMkLst>
            <pc:docMk/>
            <pc:sldMk cId="464318660" sldId="269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8T00:02:07.203" v="927" actId="20577"/>
          <ac:spMkLst>
            <pc:docMk/>
            <pc:sldMk cId="464318660" sldId="269"/>
            <ac:spMk id="11" creationId="{71DB93C7-B363-4331-13FE-C3848BA95947}"/>
          </ac:spMkLst>
        </pc:spChg>
        <pc:graphicFrameChg chg="add del mod">
          <ac:chgData name="Will Reilly" userId="e4e1240f-949b-4d98-b786-bf18610c0582" providerId="ADAL" clId="{FE485E57-4096-4A4C-8617-841C72CD7DF7}" dt="2024-04-23T06:48:06.588" v="1939" actId="478"/>
          <ac:graphicFrameMkLst>
            <pc:docMk/>
            <pc:sldMk cId="464318660" sldId="269"/>
            <ac:graphicFrameMk id="2" creationId="{51081B61-E352-C53C-BF1A-549F632647FD}"/>
          </ac:graphicFrameMkLst>
        </pc:graphicFrameChg>
        <pc:graphicFrameChg chg="add mod">
          <ac:chgData name="Will Reilly" userId="e4e1240f-949b-4d98-b786-bf18610c0582" providerId="ADAL" clId="{FE485E57-4096-4A4C-8617-841C72CD7DF7}" dt="2024-04-23T06:49:42.530" v="1950" actId="1076"/>
          <ac:graphicFrameMkLst>
            <pc:docMk/>
            <pc:sldMk cId="464318660" sldId="269"/>
            <ac:graphicFrameMk id="4" creationId="{39305EBB-C149-7221-F1BC-DBF88F84BB6A}"/>
          </ac:graphicFrameMkLst>
        </pc:graphicFrameChg>
      </pc:sldChg>
      <pc:sldChg chg="addSp delSp modSp add mod">
        <pc:chgData name="Will Reilly" userId="e4e1240f-949b-4d98-b786-bf18610c0582" providerId="ADAL" clId="{FE485E57-4096-4A4C-8617-841C72CD7DF7}" dt="2024-04-23T06:49:53.632" v="1952" actId="1076"/>
        <pc:sldMkLst>
          <pc:docMk/>
          <pc:sldMk cId="1491181268" sldId="270"/>
        </pc:sldMkLst>
        <pc:spChg chg="mod">
          <ac:chgData name="Will Reilly" userId="e4e1240f-949b-4d98-b786-bf18610c0582" providerId="ADAL" clId="{FE485E57-4096-4A4C-8617-841C72CD7DF7}" dt="2024-04-08T00:27:55.354" v="1914" actId="20577"/>
          <ac:spMkLst>
            <pc:docMk/>
            <pc:sldMk cId="1491181268" sldId="270"/>
            <ac:spMk id="8" creationId="{A5A4644D-1678-9F41-C658-1395E6209318}"/>
          </ac:spMkLst>
        </pc:spChg>
        <pc:spChg chg="mod">
          <ac:chgData name="Will Reilly" userId="e4e1240f-949b-4d98-b786-bf18610c0582" providerId="ADAL" clId="{FE485E57-4096-4A4C-8617-841C72CD7DF7}" dt="2024-04-08T00:02:42.255" v="983" actId="20577"/>
          <ac:spMkLst>
            <pc:docMk/>
            <pc:sldMk cId="1491181268" sldId="270"/>
            <ac:spMk id="11" creationId="{71DB93C7-B363-4331-13FE-C3848BA95947}"/>
          </ac:spMkLst>
        </pc:spChg>
        <pc:graphicFrameChg chg="add del mod">
          <ac:chgData name="Will Reilly" userId="e4e1240f-949b-4d98-b786-bf18610c0582" providerId="ADAL" clId="{FE485E57-4096-4A4C-8617-841C72CD7DF7}" dt="2024-04-23T06:48:24.467" v="1941" actId="478"/>
          <ac:graphicFrameMkLst>
            <pc:docMk/>
            <pc:sldMk cId="1491181268" sldId="270"/>
            <ac:graphicFrameMk id="2" creationId="{2E729669-A3AB-9A4C-044A-21B306A3A45F}"/>
          </ac:graphicFrameMkLst>
        </pc:graphicFrameChg>
        <pc:graphicFrameChg chg="add mod">
          <ac:chgData name="Will Reilly" userId="e4e1240f-949b-4d98-b786-bf18610c0582" providerId="ADAL" clId="{FE485E57-4096-4A4C-8617-841C72CD7DF7}" dt="2024-04-23T06:49:53.632" v="1952" actId="1076"/>
          <ac:graphicFrameMkLst>
            <pc:docMk/>
            <pc:sldMk cId="1491181268" sldId="270"/>
            <ac:graphicFrameMk id="4" creationId="{56815696-141C-5A1B-A0DB-03122F3640C6}"/>
          </ac:graphicFrameMkLst>
        </pc:graphicFrameChg>
      </pc:sldChg>
      <pc:sldChg chg="addSp delSp modSp add mod">
        <pc:chgData name="Will Reilly" userId="e4e1240f-949b-4d98-b786-bf18610c0582" providerId="ADAL" clId="{FE485E57-4096-4A4C-8617-841C72CD7DF7}" dt="2024-04-23T06:50:04.479" v="1954" actId="1076"/>
        <pc:sldMkLst>
          <pc:docMk/>
          <pc:sldMk cId="2469358858" sldId="271"/>
        </pc:sldMkLst>
        <pc:spChg chg="add del mod">
          <ac:chgData name="Will Reilly" userId="e4e1240f-949b-4d98-b786-bf18610c0582" providerId="ADAL" clId="{FE485E57-4096-4A4C-8617-841C72CD7DF7}" dt="2024-04-08T00:04:20.543" v="1070" actId="21"/>
          <ac:spMkLst>
            <pc:docMk/>
            <pc:sldMk cId="2469358858" sldId="271"/>
            <ac:spMk id="5" creationId="{AF38273C-2490-BEAC-17A9-9C93AF91C0BD}"/>
          </ac:spMkLst>
        </pc:spChg>
        <pc:spChg chg="mod">
          <ac:chgData name="Will Reilly" userId="e4e1240f-949b-4d98-b786-bf18610c0582" providerId="ADAL" clId="{FE485E57-4096-4A4C-8617-841C72CD7DF7}" dt="2024-04-07T23:51:34.394" v="368" actId="20577"/>
          <ac:spMkLst>
            <pc:docMk/>
            <pc:sldMk cId="2469358858" sldId="271"/>
            <ac:spMk id="8" creationId="{A5A4644D-1678-9F41-C658-1395E6209318}"/>
          </ac:spMkLst>
        </pc:spChg>
        <pc:spChg chg="del">
          <ac:chgData name="Will Reilly" userId="e4e1240f-949b-4d98-b786-bf18610c0582" providerId="ADAL" clId="{FE485E57-4096-4A4C-8617-841C72CD7DF7}" dt="2024-04-08T00:04:12.908" v="1069" actId="478"/>
          <ac:spMkLst>
            <pc:docMk/>
            <pc:sldMk cId="2469358858" sldId="271"/>
            <ac:spMk id="9" creationId="{27DDB4DE-184B-B57A-F636-1EC496CC6A0A}"/>
          </ac:spMkLst>
        </pc:spChg>
        <pc:spChg chg="mod">
          <ac:chgData name="Will Reilly" userId="e4e1240f-949b-4d98-b786-bf18610c0582" providerId="ADAL" clId="{FE485E57-4096-4A4C-8617-841C72CD7DF7}" dt="2024-04-08T00:03:35.166" v="1068" actId="6549"/>
          <ac:spMkLst>
            <pc:docMk/>
            <pc:sldMk cId="2469358858" sldId="271"/>
            <ac:spMk id="11" creationId="{71DB93C7-B363-4331-13FE-C3848BA95947}"/>
          </ac:spMkLst>
        </pc:spChg>
        <pc:graphicFrameChg chg="add del mod">
          <ac:chgData name="Will Reilly" userId="e4e1240f-949b-4d98-b786-bf18610c0582" providerId="ADAL" clId="{FE485E57-4096-4A4C-8617-841C72CD7DF7}" dt="2024-04-23T06:48:47.860" v="1943" actId="478"/>
          <ac:graphicFrameMkLst>
            <pc:docMk/>
            <pc:sldMk cId="2469358858" sldId="271"/>
            <ac:graphicFrameMk id="2" creationId="{1E5FBDF1-3CE9-4191-36BE-45B66B945DC5}"/>
          </ac:graphicFrameMkLst>
        </pc:graphicFrameChg>
        <pc:graphicFrameChg chg="add mod">
          <ac:chgData name="Will Reilly" userId="e4e1240f-949b-4d98-b786-bf18610c0582" providerId="ADAL" clId="{FE485E57-4096-4A4C-8617-841C72CD7DF7}" dt="2024-04-23T06:50:04.479" v="1954" actId="1076"/>
          <ac:graphicFrameMkLst>
            <pc:docMk/>
            <pc:sldMk cId="2469358858" sldId="271"/>
            <ac:graphicFrameMk id="4" creationId="{B6A975A3-D440-4E19-7B07-6DCA099794CB}"/>
          </ac:graphicFrameMkLst>
        </pc:graphicFrameChg>
      </pc:sldChg>
      <pc:sldChg chg="new del">
        <pc:chgData name="Will Reilly" userId="e4e1240f-949b-4d98-b786-bf18610c0582" providerId="ADAL" clId="{FE485E57-4096-4A4C-8617-841C72CD7DF7}" dt="2024-04-08T00:08:04.235" v="1072" actId="680"/>
        <pc:sldMkLst>
          <pc:docMk/>
          <pc:sldMk cId="1308499496" sldId="272"/>
        </pc:sldMkLst>
      </pc:sldChg>
      <pc:sldChg chg="addSp delSp modSp add del mod modClrScheme chgLayout">
        <pc:chgData name="Will Reilly" userId="e4e1240f-949b-4d98-b786-bf18610c0582" providerId="ADAL" clId="{FE485E57-4096-4A4C-8617-841C72CD7DF7}" dt="2024-04-08T00:08:19.324" v="1076" actId="2890"/>
        <pc:sldMkLst>
          <pc:docMk/>
          <pc:sldMk cId="3364841595" sldId="272"/>
        </pc:sldMkLst>
        <pc:spChg chg="add del mod ord">
          <ac:chgData name="Will Reilly" userId="e4e1240f-949b-4d98-b786-bf18610c0582" providerId="ADAL" clId="{FE485E57-4096-4A4C-8617-841C72CD7DF7}" dt="2024-04-08T00:08:18.441" v="1075" actId="700"/>
          <ac:spMkLst>
            <pc:docMk/>
            <pc:sldMk cId="3364841595" sldId="272"/>
            <ac:spMk id="2" creationId="{5799B650-64C5-86B8-8508-C7F24E320855}"/>
          </ac:spMkLst>
        </pc:spChg>
        <pc:spChg chg="add del mod ord">
          <ac:chgData name="Will Reilly" userId="e4e1240f-949b-4d98-b786-bf18610c0582" providerId="ADAL" clId="{FE485E57-4096-4A4C-8617-841C72CD7DF7}" dt="2024-04-08T00:08:18.441" v="1075" actId="700"/>
          <ac:spMkLst>
            <pc:docMk/>
            <pc:sldMk cId="3364841595" sldId="272"/>
            <ac:spMk id="9" creationId="{A0C90D49-60C9-0AD6-EFE7-E3146C77E299}"/>
          </ac:spMkLst>
        </pc:spChg>
      </pc:sldChg>
      <pc:sldChg chg="addSp modSp add mod">
        <pc:chgData name="Will Reilly" userId="e4e1240f-949b-4d98-b786-bf18610c0582" providerId="ADAL" clId="{FE485E57-4096-4A4C-8617-841C72CD7DF7}" dt="2024-04-08T00:29:27.439" v="1931" actId="14100"/>
        <pc:sldMkLst>
          <pc:docMk/>
          <pc:sldMk cId="3785747674" sldId="272"/>
        </pc:sldMkLst>
        <pc:spChg chg="add mod">
          <ac:chgData name="Will Reilly" userId="e4e1240f-949b-4d98-b786-bf18610c0582" providerId="ADAL" clId="{FE485E57-4096-4A4C-8617-841C72CD7DF7}" dt="2024-04-08T00:29:27.439" v="1931" actId="14100"/>
          <ac:spMkLst>
            <pc:docMk/>
            <pc:sldMk cId="3785747674" sldId="272"/>
            <ac:spMk id="2" creationId="{F9882195-5787-640B-5278-C13906D2786D}"/>
          </ac:spMkLst>
        </pc:spChg>
      </pc:sldChg>
      <pc:sldChg chg="addSp delSp modSp add mod">
        <pc:chgData name="Will Reilly" userId="e4e1240f-949b-4d98-b786-bf18610c0582" providerId="ADAL" clId="{FE485E57-4096-4A4C-8617-841C72CD7DF7}" dt="2024-04-08T00:29:09.254" v="1930" actId="20577"/>
        <pc:sldMkLst>
          <pc:docMk/>
          <pc:sldMk cId="3552115925" sldId="273"/>
        </pc:sldMkLst>
        <pc:spChg chg="mod">
          <ac:chgData name="Will Reilly" userId="e4e1240f-949b-4d98-b786-bf18610c0582" providerId="ADAL" clId="{FE485E57-4096-4A4C-8617-841C72CD7DF7}" dt="2024-04-08T00:29:09.254" v="1930" actId="20577"/>
          <ac:spMkLst>
            <pc:docMk/>
            <pc:sldMk cId="3552115925" sldId="273"/>
            <ac:spMk id="8" creationId="{A5A4644D-1678-9F41-C658-1395E6209318}"/>
          </ac:spMkLst>
        </pc:spChg>
        <pc:spChg chg="del mod">
          <ac:chgData name="Will Reilly" userId="e4e1240f-949b-4d98-b786-bf18610c0582" providerId="ADAL" clId="{FE485E57-4096-4A4C-8617-841C72CD7DF7}" dt="2024-04-08T00:11:33.937" v="1124"/>
          <ac:spMkLst>
            <pc:docMk/>
            <pc:sldMk cId="3552115925" sldId="273"/>
            <ac:spMk id="13" creationId="{94D863A7-44AF-EFDC-3ED1-A6A6ACC695AA}"/>
          </ac:spMkLst>
        </pc:spChg>
        <pc:graphicFrameChg chg="add mod">
          <ac:chgData name="Will Reilly" userId="e4e1240f-949b-4d98-b786-bf18610c0582" providerId="ADAL" clId="{FE485E57-4096-4A4C-8617-841C72CD7DF7}" dt="2024-04-08T00:10:14.949" v="1116"/>
          <ac:graphicFrameMkLst>
            <pc:docMk/>
            <pc:sldMk cId="3552115925" sldId="273"/>
            <ac:graphicFrameMk id="2" creationId="{6381A57C-C460-5D99-14C1-A42F43E2E72E}"/>
          </ac:graphicFrameMkLst>
        </pc:graphicFrameChg>
      </pc:sldChg>
      <pc:sldChg chg="addSp delSp modSp add mod ord">
        <pc:chgData name="Will Reilly" userId="e4e1240f-949b-4d98-b786-bf18610c0582" providerId="ADAL" clId="{FE485E57-4096-4A4C-8617-841C72CD7DF7}" dt="2024-04-08T00:27:20.944" v="1892" actId="20577"/>
        <pc:sldMkLst>
          <pc:docMk/>
          <pc:sldMk cId="1373443442" sldId="274"/>
        </pc:sldMkLst>
        <pc:spChg chg="add mod">
          <ac:chgData name="Will Reilly" userId="e4e1240f-949b-4d98-b786-bf18610c0582" providerId="ADAL" clId="{FE485E57-4096-4A4C-8617-841C72CD7DF7}" dt="2024-04-08T00:26:56.254" v="1866" actId="20577"/>
          <ac:spMkLst>
            <pc:docMk/>
            <pc:sldMk cId="1373443442" sldId="274"/>
            <ac:spMk id="7" creationId="{A5C563E4-B9F6-3144-470A-4106013B2D4F}"/>
          </ac:spMkLst>
        </pc:spChg>
        <pc:spChg chg="mod">
          <ac:chgData name="Will Reilly" userId="e4e1240f-949b-4d98-b786-bf18610c0582" providerId="ADAL" clId="{FE485E57-4096-4A4C-8617-841C72CD7DF7}" dt="2024-04-08T00:27:20.944" v="1892" actId="20577"/>
          <ac:spMkLst>
            <pc:docMk/>
            <pc:sldMk cId="1373443442" sldId="274"/>
            <ac:spMk id="8" creationId="{A5A4644D-1678-9F41-C658-1395E6209318}"/>
          </ac:spMkLst>
        </pc:spChg>
        <pc:graphicFrameChg chg="del">
          <ac:chgData name="Will Reilly" userId="e4e1240f-949b-4d98-b786-bf18610c0582" providerId="ADAL" clId="{FE485E57-4096-4A4C-8617-841C72CD7DF7}" dt="2024-04-08T00:11:40.326" v="1126" actId="478"/>
          <ac:graphicFrameMkLst>
            <pc:docMk/>
            <pc:sldMk cId="1373443442" sldId="274"/>
            <ac:graphicFrameMk id="2" creationId="{6381A57C-C460-5D99-14C1-A42F43E2E72E}"/>
          </ac:graphicFrameMkLst>
        </pc:graphicFrameChg>
        <pc:graphicFrameChg chg="add del mod">
          <ac:chgData name="Will Reilly" userId="e4e1240f-949b-4d98-b786-bf18610c0582" providerId="ADAL" clId="{FE485E57-4096-4A4C-8617-841C72CD7DF7}" dt="2024-04-08T00:13:53.275" v="1130" actId="478"/>
          <ac:graphicFrameMkLst>
            <pc:docMk/>
            <pc:sldMk cId="1373443442" sldId="274"/>
            <ac:graphicFrameMk id="4" creationId="{55BF5509-72C6-924C-2344-C65226FE5742}"/>
          </ac:graphicFrameMkLst>
        </pc:graphicFrameChg>
        <pc:graphicFrameChg chg="add del mod modGraphic">
          <ac:chgData name="Will Reilly" userId="e4e1240f-949b-4d98-b786-bf18610c0582" providerId="ADAL" clId="{FE485E57-4096-4A4C-8617-841C72CD7DF7}" dt="2024-04-08T00:18:21.285" v="1281" actId="478"/>
          <ac:graphicFrameMkLst>
            <pc:docMk/>
            <pc:sldMk cId="1373443442" sldId="274"/>
            <ac:graphicFrameMk id="5" creationId="{DFAEA143-5797-7CB5-C1FB-7D1963BD574B}"/>
          </ac:graphicFrameMkLst>
        </pc:graphicFrameChg>
      </pc:sldChg>
      <pc:sldChg chg="add">
        <pc:chgData name="Will Reilly" userId="e4e1240f-949b-4d98-b786-bf18610c0582" providerId="ADAL" clId="{FE485E57-4096-4A4C-8617-841C72CD7DF7}" dt="2024-04-08T00:24:41.293" v="1712" actId="2890"/>
        <pc:sldMkLst>
          <pc:docMk/>
          <pc:sldMk cId="325547522" sldId="275"/>
        </pc:sldMkLst>
      </pc:sldChg>
    </pc:docChg>
  </pc:docChgLst>
  <pc:docChgLst>
    <pc:chgData name="Will Reilly" userId="e4e1240f-949b-4d98-b786-bf18610c0582" providerId="ADAL" clId="{D7DCD8C4-6DBA-4297-B478-EB80B0E4AC81}"/>
    <pc:docChg chg="custSel modSld">
      <pc:chgData name="Will Reilly" userId="e4e1240f-949b-4d98-b786-bf18610c0582" providerId="ADAL" clId="{D7DCD8C4-6DBA-4297-B478-EB80B0E4AC81}" dt="2024-04-25T22:31:23.681" v="3" actId="1076"/>
      <pc:docMkLst>
        <pc:docMk/>
      </pc:docMkLst>
      <pc:sldChg chg="addSp delSp modSp mod">
        <pc:chgData name="Will Reilly" userId="e4e1240f-949b-4d98-b786-bf18610c0582" providerId="ADAL" clId="{D7DCD8C4-6DBA-4297-B478-EB80B0E4AC81}" dt="2024-04-25T22:31:23.681" v="3" actId="1076"/>
        <pc:sldMkLst>
          <pc:docMk/>
          <pc:sldMk cId="3785747674" sldId="272"/>
        </pc:sldMkLst>
        <pc:graphicFrameChg chg="add mod">
          <ac:chgData name="Will Reilly" userId="e4e1240f-949b-4d98-b786-bf18610c0582" providerId="ADAL" clId="{D7DCD8C4-6DBA-4297-B478-EB80B0E4AC81}" dt="2024-04-25T22:31:23.681" v="3" actId="1076"/>
          <ac:graphicFrameMkLst>
            <pc:docMk/>
            <pc:sldMk cId="3785747674" sldId="272"/>
            <ac:graphicFrameMk id="4" creationId="{2BAE6405-D1E4-A58B-BCFE-4763336DF8F9}"/>
          </ac:graphicFrameMkLst>
        </pc:graphicFrameChg>
        <pc:graphicFrameChg chg="del">
          <ac:chgData name="Will Reilly" userId="e4e1240f-949b-4d98-b786-bf18610c0582" providerId="ADAL" clId="{D7DCD8C4-6DBA-4297-B478-EB80B0E4AC81}" dt="2024-04-25T22:30:59.333" v="0" actId="478"/>
          <ac:graphicFrameMkLst>
            <pc:docMk/>
            <pc:sldMk cId="3785747674" sldId="272"/>
            <ac:graphicFrameMk id="10" creationId="{423395E1-2BEB-EC4A-220F-2A191BC40C51}"/>
          </ac:graphicFrameMkLst>
        </pc:graphicFrameChg>
      </pc:sldChg>
    </pc:docChg>
  </pc:docChgLst>
  <pc:docChgLst>
    <pc:chgData name="Kristie Rue" userId="86aedf5e-3c07-48e7-b278-9699375b5443" providerId="ADAL" clId="{53192610-368D-418B-AD65-62530B53A88C}"/>
    <pc:docChg chg="modSld">
      <pc:chgData name="Kristie Rue" userId="86aedf5e-3c07-48e7-b278-9699375b5443" providerId="ADAL" clId="{53192610-368D-418B-AD65-62530B53A88C}" dt="2022-08-09T06:54:58.709" v="1" actId="207"/>
      <pc:docMkLst>
        <pc:docMk/>
      </pc:docMkLst>
      <pc:sldChg chg="modSp mod">
        <pc:chgData name="Kristie Rue" userId="86aedf5e-3c07-48e7-b278-9699375b5443" providerId="ADAL" clId="{53192610-368D-418B-AD65-62530B53A88C}" dt="2022-08-09T06:54:58.709" v="1" actId="207"/>
        <pc:sldMkLst>
          <pc:docMk/>
          <pc:sldMk cId="2836656827" sldId="257"/>
        </pc:sldMkLst>
        <pc:spChg chg="mod">
          <ac:chgData name="Kristie Rue" userId="86aedf5e-3c07-48e7-b278-9699375b5443" providerId="ADAL" clId="{53192610-368D-418B-AD65-62530B53A88C}" dt="2022-08-09T06:54:58.709" v="1" actId="207"/>
          <ac:spMkLst>
            <pc:docMk/>
            <pc:sldMk cId="2836656827" sldId="257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5.5646950908588504E-2"/>
          <c:w val="0.91930528215223095"/>
          <c:h val="0.828308958253262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solidFill>
                <a:srgbClr val="00833E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Sheet1!$B$2:$B$9</c:f>
              <c:numCache>
                <c:formatCode>0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18</c:v>
                </c:pt>
                <c:pt idx="3">
                  <c:v>38</c:v>
                </c:pt>
                <c:pt idx="4">
                  <c:v>38</c:v>
                </c:pt>
                <c:pt idx="5">
                  <c:v>36</c:v>
                </c:pt>
                <c:pt idx="6">
                  <c:v>36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9-4D60-B012-8DD04F8C6B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4">
                  <c:v>13</c:v>
                </c:pt>
                <c:pt idx="5">
                  <c:v>8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9-4D60-B012-8DD04F8C6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551648"/>
        <c:axId val="124545376"/>
      </c:barChart>
      <c:catAx>
        <c:axId val="1245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5376"/>
        <c:crosses val="autoZero"/>
        <c:auto val="1"/>
        <c:lblAlgn val="ctr"/>
        <c:lblOffset val="100"/>
        <c:noMultiLvlLbl val="0"/>
      </c:catAx>
      <c:valAx>
        <c:axId val="12454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2916666666666671E-2"/>
          <c:y val="5.223245614035088E-2"/>
          <c:w val="0.19399835958005249"/>
          <c:h val="0.14356140350877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44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3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9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8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884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31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6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46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5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6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3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EDBF-B435-413F-84A4-3A76C4CA14A0}" type="datetimeFigureOut">
              <a:rPr lang="en-AU" smtClean="0"/>
              <a:t>26/04/2024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DC43-9981-49A9-802B-C45D72500D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4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ideinsport.com.a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creen with white squares&#10;&#10;Description automatically generated">
            <a:extLst>
              <a:ext uri="{FF2B5EF4-FFF2-40B4-BE49-F238E27FC236}">
                <a16:creationId xmlns:a16="http://schemas.microsoft.com/office/drawing/2014/main" id="{A502C513-0D65-1C18-6F59-F21ACF13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National Sporting Organisations (n9)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Hockey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Tennis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Touch Football Australia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E547400-783A-C0B2-4F93-31989AE96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05354"/>
              </p:ext>
            </p:extLst>
          </p:nvPr>
        </p:nvGraphicFramePr>
        <p:xfrm>
          <a:off x="576000" y="1008000"/>
          <a:ext cx="6096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4581594" progId="Excel.Sheet.12">
                  <p:embed/>
                </p:oleObj>
              </mc:Choice>
              <mc:Fallback>
                <p:oleObj name="Worksheet" r:id="rId3" imgW="9296512" imgH="458159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E547400-783A-C0B2-4F93-31989AE96E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33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State Sporting Organisations (n8)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Lacrosse VIC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Netball VIC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Tennis NSW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64972FA-9417-D818-7DF8-54F99E507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865753"/>
              </p:ext>
            </p:extLst>
          </p:nvPr>
        </p:nvGraphicFramePr>
        <p:xfrm>
          <a:off x="576000" y="1008000"/>
          <a:ext cx="6096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4581594" progId="Excel.Sheet.12">
                  <p:embed/>
                </p:oleObj>
              </mc:Choice>
              <mc:Fallback>
                <p:oleObj name="Worksheet" r:id="rId3" imgW="9296512" imgH="458159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64972FA-9417-D818-7DF8-54F99E507D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40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Size: Category 2 (n7)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Hockey 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Touch Football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UWA Sport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305EBB-C149-7221-F1BC-DBF88F84B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745437"/>
              </p:ext>
            </p:extLst>
          </p:nvPr>
        </p:nvGraphicFramePr>
        <p:xfrm>
          <a:off x="576000" y="1008000"/>
          <a:ext cx="609600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4810044" progId="Excel.Sheet.12">
                  <p:embed/>
                </p:oleObj>
              </mc:Choice>
              <mc:Fallback>
                <p:oleObj name="Worksheet" r:id="rId3" imgW="9296512" imgH="481004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9305EBB-C149-7221-F1BC-DBF88F84B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15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3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Size: Category 3 (n7)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Hockey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Macquarie University 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Netball VIC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6815696-141C-5A1B-A0DB-03122F364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33751"/>
              </p:ext>
            </p:extLst>
          </p:nvPr>
        </p:nvGraphicFramePr>
        <p:xfrm>
          <a:off x="576000" y="1008000"/>
          <a:ext cx="6096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4581594" progId="Excel.Sheet.12">
                  <p:embed/>
                </p:oleObj>
              </mc:Choice>
              <mc:Fallback>
                <p:oleObj name="Worksheet" r:id="rId3" imgW="9296512" imgH="458159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6815696-141C-5A1B-A0DB-03122F3640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18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Community Sport (n5)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80000"/>
            <a:ext cx="199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Bentstix Hockey Club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Kingston City Rollers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Sydney Roller Derby League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6A975A3-D440-4E19-7B07-6DCA09979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72923"/>
              </p:ext>
            </p:extLst>
          </p:nvPr>
        </p:nvGraphicFramePr>
        <p:xfrm>
          <a:off x="576000" y="1008000"/>
          <a:ext cx="609600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3667074" progId="Excel.Sheet.12">
                  <p:embed/>
                </p:oleObj>
              </mc:Choice>
              <mc:Fallback>
                <p:oleObj name="Worksheet" r:id="rId3" imgW="9296512" imgH="366707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6A975A3-D440-4E19-7B07-6DCA099794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240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935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51435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Going forward… 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563E4-B9F6-3144-470A-4106013B2D4F}"/>
              </a:ext>
            </a:extLst>
          </p:cNvPr>
          <p:cNvSpPr txBox="1"/>
          <p:nvPr/>
        </p:nvSpPr>
        <p:spPr>
          <a:xfrm>
            <a:off x="621464" y="1104868"/>
            <a:ext cx="80648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Pride in Sport members and Community Sport participants can now engage their Relationship Manager for a complimentary strategic planning session using their Foundation and/or Advanced Submission results.</a:t>
            </a: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can also be provided fee-for-service to non-member organisations participating.</a:t>
            </a:r>
            <a:b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r>
              <a:rPr lang="en-AU" sz="1400" dirty="0">
                <a:latin typeface="Segoe UI" panose="020B0502040204020203" pitchFamily="34" charset="0"/>
                <a:cs typeface="Segoe UI" panose="020B0502040204020203" pitchFamily="34" charset="0"/>
              </a:rPr>
              <a:t>Not a member organisation yet? Email </a:t>
            </a:r>
            <a:r>
              <a:rPr lang="en-AU" sz="1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info@prideinsport.com.au</a:t>
            </a:r>
            <a:r>
              <a:rPr lang="en-AU" sz="1400" dirty="0">
                <a:latin typeface="Segoe UI" panose="020B0502040204020203" pitchFamily="34" charset="0"/>
                <a:cs typeface="Segoe UI" panose="020B0502040204020203" pitchFamily="34" charset="0"/>
              </a:rPr>
              <a:t> and join now!</a:t>
            </a:r>
          </a:p>
        </p:txBody>
      </p:sp>
    </p:spTree>
    <p:extLst>
      <p:ext uri="{BB962C8B-B14F-4D97-AF65-F5344CB8AC3E}">
        <p14:creationId xmlns:p14="http://schemas.microsoft.com/office/powerpoint/2010/main" val="137344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83841C5-D55C-448D-A0A0-8F8EBC59B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44161"/>
            <a:ext cx="9141293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303E2-DFD2-4A3B-A86A-E5EDD098BD19}"/>
              </a:ext>
            </a:extLst>
          </p:cNvPr>
          <p:cNvSpPr txBox="1"/>
          <p:nvPr/>
        </p:nvSpPr>
        <p:spPr>
          <a:xfrm>
            <a:off x="467544" y="196666"/>
            <a:ext cx="2522980" cy="12052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DELETE THIS SLIDE BEFORE YOUR PRESENTATION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60CC3-219A-4803-AF14-7616C0BB27B0}"/>
              </a:ext>
            </a:extLst>
          </p:cNvPr>
          <p:cNvSpPr/>
          <p:nvPr/>
        </p:nvSpPr>
        <p:spPr>
          <a:xfrm>
            <a:off x="497658" y="1401961"/>
            <a:ext cx="2522980" cy="2561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71450"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This PowerPoint presentation has been developed to assist you present your PSI results back to your executive, diversity team and network.</a:t>
            </a:r>
          </a:p>
          <a:p>
            <a:pPr marL="171450"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The PowerPoint deck may be edited to remove the slides that are not relevant to your submission.  </a:t>
            </a:r>
          </a:p>
          <a:p>
            <a:pPr marL="171450"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To present this back to your teams:</a:t>
            </a:r>
          </a:p>
          <a:p>
            <a:pPr marL="628650" lvl="1"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Remove any benchmarking slides and title pages that may not be relevant to you</a:t>
            </a:r>
          </a:p>
          <a:p>
            <a:pPr marL="628650" lvl="1" indent="-1714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Using your transcript results,  add speakers notes and your scores for each section as a reference during 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A9FF2-4217-450B-A0CE-8797CD991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65" y="922024"/>
            <a:ext cx="4688077" cy="2637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AAF1E7-D802-4D69-8BB2-D24636B60166}"/>
              </a:ext>
            </a:extLst>
          </p:cNvPr>
          <p:cNvSpPr txBox="1"/>
          <p:nvPr/>
        </p:nvSpPr>
        <p:spPr>
          <a:xfrm>
            <a:off x="467544" y="1707654"/>
            <a:ext cx="2522980" cy="2561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9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65FE8-E267-41FB-AD4F-0FE9ED57F6E6}"/>
              </a:ext>
            </a:extLst>
          </p:cNvPr>
          <p:cNvSpPr txBox="1"/>
          <p:nvPr/>
        </p:nvSpPr>
        <p:spPr>
          <a:xfrm>
            <a:off x="4556943" y="1692581"/>
            <a:ext cx="358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Edit this presentation to incorporate your results prior to feeding back to your team / executive.</a:t>
            </a:r>
          </a:p>
        </p:txBody>
      </p:sp>
    </p:spTree>
    <p:extLst>
      <p:ext uri="{BB962C8B-B14F-4D97-AF65-F5344CB8AC3E}">
        <p14:creationId xmlns:p14="http://schemas.microsoft.com/office/powerpoint/2010/main" val="223699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51435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is the PSI Submission?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863A7-44AF-EFDC-3ED1-A6A6ACC695AA}"/>
              </a:ext>
            </a:extLst>
          </p:cNvPr>
          <p:cNvSpPr txBox="1"/>
          <p:nvPr/>
        </p:nvSpPr>
        <p:spPr>
          <a:xfrm>
            <a:off x="436418" y="1131590"/>
            <a:ext cx="814724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National benchmarking instrument for LGBTQ+ inclusion in Australian sport and sporting organisations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Enables large and community organisations to benchmark against like organisations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Provides Australian sporting organisations with the ability to assess their own practice and determine what constitutes good practice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Tool to benchmark initiatives against an external measure and other sporting organisations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Provides year on year results by which to gauge improvements, as well as identifying opportunities for future improvement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Optional opportunity to participate in a survey with comprehensive high-level results distributed to your organisation</a:t>
            </a:r>
          </a:p>
        </p:txBody>
      </p:sp>
    </p:spTree>
    <p:extLst>
      <p:ext uri="{BB962C8B-B14F-4D97-AF65-F5344CB8AC3E}">
        <p14:creationId xmlns:p14="http://schemas.microsoft.com/office/powerpoint/2010/main" val="208135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51435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2023 – 2024 PSI Submission Participation 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381A57C-C460-5D99-14C1-A42F43E2E7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131097"/>
              </p:ext>
            </p:extLst>
          </p:nvPr>
        </p:nvGraphicFramePr>
        <p:xfrm>
          <a:off x="1524000" y="1025884"/>
          <a:ext cx="6096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11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877"/>
            <a:ext cx="8229600" cy="51435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PSI Tier Entry Points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563E4-B9F6-3144-470A-4106013B2D4F}"/>
              </a:ext>
            </a:extLst>
          </p:cNvPr>
          <p:cNvSpPr txBox="1"/>
          <p:nvPr/>
        </p:nvSpPr>
        <p:spPr>
          <a:xfrm>
            <a:off x="621464" y="1104868"/>
            <a:ext cx="80648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0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Starting with the 3</a:t>
            </a:r>
            <a:r>
              <a:rPr lang="en-US" sz="1000" b="0" i="1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sz="1000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 iteration of the PSI, we will be introducing fixed entry points for each of the tiers making it easier to estimate, realistically, where your tier recognition may fall.</a:t>
            </a:r>
          </a:p>
          <a:p>
            <a:pPr algn="l">
              <a:spcBef>
                <a:spcPts val="100"/>
              </a:spcBef>
              <a:spcAft>
                <a:spcPts val="100"/>
              </a:spcAft>
            </a:pPr>
            <a:endParaRPr lang="en-US" sz="1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To achieve 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Bronze Tier Status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 within the 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PSI Foundation Submission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, participating organisations must obtain the following:</a:t>
            </a:r>
          </a:p>
          <a:p>
            <a:pPr marL="171450" indent="-1714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For Community Sport, this is 35% or 15/50 allocated points.</a:t>
            </a:r>
          </a:p>
          <a:p>
            <a:pPr marL="171450" indent="-1714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For Standard PSI, this is 70% or 35/50 allocated points.</a:t>
            </a:r>
          </a:p>
          <a:p>
            <a:pPr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To achieve 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Silver Tier Status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 within the 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PSI Advanced Submission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, participating organisations must obtain the following: 60% of allocated points.</a:t>
            </a:r>
          </a:p>
          <a:p>
            <a:pPr marL="171450" indent="-1714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For Community Sport, this is 50% or 25/50 allocated points.</a:t>
            </a:r>
          </a:p>
          <a:p>
            <a:pPr marL="171450" indent="-1714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For Standard PSI, this is 40% or 40/100 allocated points.</a:t>
            </a:r>
          </a:p>
          <a:p>
            <a:pPr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spcBef>
                <a:spcPts val="100"/>
              </a:spcBef>
              <a:spcAft>
                <a:spcPts val="100"/>
              </a:spcAft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To achieve 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Gold Tier Status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 within the 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PSI Advanced Submission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, participating organisations must obtain the following: 60% of allocated points.</a:t>
            </a:r>
          </a:p>
          <a:p>
            <a:pPr marL="171450" indent="-1714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For Community Sport, this is 60% or 35/50 allocated points.</a:t>
            </a:r>
          </a:p>
          <a:p>
            <a:pPr marL="171450" indent="-171450" algn="l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For Standard PSI, this is 60% or 60/100 allocated points.</a:t>
            </a:r>
          </a:p>
        </p:txBody>
      </p:sp>
    </p:spTree>
    <p:extLst>
      <p:ext uri="{BB962C8B-B14F-4D97-AF65-F5344CB8AC3E}">
        <p14:creationId xmlns:p14="http://schemas.microsoft.com/office/powerpoint/2010/main" val="32554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507703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Bronze Tier (n16)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1" y="1080000"/>
            <a:ext cx="2268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Australian Dragon Boat Federation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Basketball NSW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Hockey VIC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NSW Rugby League </a:t>
            </a:r>
          </a:p>
          <a:p>
            <a:endParaRPr lang="en-US" sz="1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 2 organisations obtained the same score.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82195-5787-640B-5278-C13906D2786D}"/>
              </a:ext>
            </a:extLst>
          </p:cNvPr>
          <p:cNvSpPr txBox="1"/>
          <p:nvPr/>
        </p:nvSpPr>
        <p:spPr>
          <a:xfrm>
            <a:off x="576000" y="3219822"/>
            <a:ext cx="833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Note: 42 sporting organisations submitted a Foundation Submission, in effort to obtain Bronze Tier Status.  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1000" dirty="0">
                <a:latin typeface="Segoe UI" panose="020B0502040204020203" pitchFamily="34" charset="0"/>
                <a:cs typeface="Segoe UI" panose="020B0502040204020203" pitchFamily="34" charset="0"/>
              </a:rPr>
              <a:t>Organisations not included in this benchmark are: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>
                <a:latin typeface="Segoe UI" panose="020B0502040204020203" pitchFamily="34" charset="0"/>
                <a:cs typeface="Segoe UI" panose="020B0502040204020203" pitchFamily="34" charset="0"/>
              </a:rPr>
              <a:t>Those who did not obtain Bronze Tier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 dirty="0">
                <a:latin typeface="Segoe UI" panose="020B0502040204020203" pitchFamily="34" charset="0"/>
                <a:cs typeface="Segoe UI" panose="020B0502040204020203" pitchFamily="34" charset="0"/>
              </a:rPr>
              <a:t>Those who submitted an Advanced Submission and obtained Silver or Gold Tier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BAE6405-D1E4-A58B-BCFE-4763336DF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58676"/>
              </p:ext>
            </p:extLst>
          </p:nvPr>
        </p:nvGraphicFramePr>
        <p:xfrm>
          <a:off x="576000" y="1008000"/>
          <a:ext cx="609600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2752554" progId="Excel.Sheet.12">
                  <p:embed/>
                </p:oleObj>
              </mc:Choice>
              <mc:Fallback>
                <p:oleObj name="Worksheet" r:id="rId3" imgW="9296512" imgH="2752554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BAE6405-D1E4-A58B-BCFE-4763336DF8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180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74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Advanced Submissions (n19)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Macquarie University Sport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Touch Football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UWA Sport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7450118-3EA7-250A-E388-343D8F057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116990"/>
              </p:ext>
            </p:extLst>
          </p:nvPr>
        </p:nvGraphicFramePr>
        <p:xfrm>
          <a:off x="576000" y="1008000"/>
          <a:ext cx="6096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280" imgH="4581672" progId="Excel.Sheet.12">
                  <p:embed/>
                </p:oleObj>
              </mc:Choice>
              <mc:Fallback>
                <p:oleObj name="Worksheet" r:id="rId3" imgW="9296280" imgH="458167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7450118-3EA7-250A-E388-343D8F057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19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Silver Tier (n6)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Cricket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Hockey 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Netball QLD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47CAF0-8554-08BB-2EFE-4B3D6E408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59754"/>
              </p:ext>
            </p:extLst>
          </p:nvPr>
        </p:nvGraphicFramePr>
        <p:xfrm>
          <a:off x="576000" y="1008000"/>
          <a:ext cx="6096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512" imgH="4581594" progId="Excel.Sheet.12">
                  <p:embed/>
                </p:oleObj>
              </mc:Choice>
              <mc:Fallback>
                <p:oleObj name="Worksheet" r:id="rId3" imgW="9296512" imgH="458159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C47CAF0-8554-08BB-2EFE-4B3D6E408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29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17702634-23FB-4FB6-881A-30EAA389E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5A4644D-1678-9F41-C658-1395E620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5"/>
            <a:ext cx="8229600" cy="45211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Gold Tier (n12)</a:t>
            </a:r>
            <a:endParaRPr lang="en-AU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DDB4DE-184B-B57A-F636-1EC496CC6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DB93C7-B363-4331-13FE-C3848BA95947}"/>
              </a:ext>
            </a:extLst>
          </p:cNvPr>
          <p:cNvSpPr txBox="1"/>
          <p:nvPr/>
        </p:nvSpPr>
        <p:spPr>
          <a:xfrm>
            <a:off x="6768000" y="1008000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Sporting Organisations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Macquarie University Sport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Touch Football Australia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UWA Sport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A2DDAE-93B1-4538-8310-CA8944E5A6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25320"/>
              </p:ext>
            </p:extLst>
          </p:nvPr>
        </p:nvGraphicFramePr>
        <p:xfrm>
          <a:off x="576000" y="1008000"/>
          <a:ext cx="60960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280" imgH="4581672" progId="Excel.Sheet.12">
                  <p:embed/>
                </p:oleObj>
              </mc:Choice>
              <mc:Fallback>
                <p:oleObj name="Worksheet" r:id="rId3" imgW="9296280" imgH="4581672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A2DDAE-93B1-4538-8310-CA8944E5A6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1008000"/>
                        <a:ext cx="60960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06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E1CA709526647818D62A5B5B9CE64" ma:contentTypeVersion="18" ma:contentTypeDescription="Create a new document." ma:contentTypeScope="" ma:versionID="92b53d6325334023e7ddde6f2b6e064b">
  <xsd:schema xmlns:xsd="http://www.w3.org/2001/XMLSchema" xmlns:xs="http://www.w3.org/2001/XMLSchema" xmlns:p="http://schemas.microsoft.com/office/2006/metadata/properties" xmlns:ns2="9a560f13-605b-4fd6-b836-53d3083fe6c7" xmlns:ns3="4ed9fd95-5398-4f7b-8a7a-14b9c888c0ef" targetNamespace="http://schemas.microsoft.com/office/2006/metadata/properties" ma:root="true" ma:fieldsID="413d0439bc364c72a0f445dff8d224b6" ns2:_="" ns3:_="">
    <xsd:import namespace="9a560f13-605b-4fd6-b836-53d3083fe6c7"/>
    <xsd:import namespace="4ed9fd95-5398-4f7b-8a7a-14b9c888c0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60f13-605b-4fd6-b836-53d3083f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28d5ca-df3f-4b55-b039-d99e4f8bad9c}" ma:internalName="TaxCatchAll" ma:showField="CatchAllData" ma:web="9a560f13-605b-4fd6-b836-53d3083f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9fd95-5398-4f7b-8a7a-14b9c888c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19333f-4753-4eeb-9089-7cc7f80fb5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9fd95-5398-4f7b-8a7a-14b9c888c0ef">
      <Terms xmlns="http://schemas.microsoft.com/office/infopath/2007/PartnerControls"/>
    </lcf76f155ced4ddcb4097134ff3c332f>
    <TaxCatchAll xmlns="9a560f13-605b-4fd6-b836-53d3083fe6c7" xsi:nil="true"/>
  </documentManagement>
</p:properties>
</file>

<file path=customXml/itemProps1.xml><?xml version="1.0" encoding="utf-8"?>
<ds:datastoreItem xmlns:ds="http://schemas.openxmlformats.org/officeDocument/2006/customXml" ds:itemID="{9B6AA4CE-3286-4761-A408-6824F887B8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8A43C-E372-4B1E-B8E7-4DED96B89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60f13-605b-4fd6-b836-53d3083fe6c7"/>
    <ds:schemaRef ds:uri="4ed9fd95-5398-4f7b-8a7a-14b9c888c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65524-024B-44CE-B55D-C0CEE630C780}">
  <ds:schemaRefs>
    <ds:schemaRef ds:uri="http://schemas.microsoft.com/office/2006/metadata/properties"/>
    <ds:schemaRef ds:uri="http://schemas.microsoft.com/office/infopath/2007/PartnerControls"/>
    <ds:schemaRef ds:uri="4ed9fd95-5398-4f7b-8a7a-14b9c888c0ef"/>
    <ds:schemaRef ds:uri="9a560f13-605b-4fd6-b836-53d3083fe6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665</Words>
  <Application>Microsoft Office PowerPoint</Application>
  <PresentationFormat>On-screen Show (16:9)</PresentationFormat>
  <Paragraphs>100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Semibold</vt:lpstr>
      <vt:lpstr>Office Theme</vt:lpstr>
      <vt:lpstr>Microsoft Excel Worksheet</vt:lpstr>
      <vt:lpstr>Worksheet</vt:lpstr>
      <vt:lpstr>PowerPoint Presentation</vt:lpstr>
      <vt:lpstr>PowerPoint Presentation</vt:lpstr>
      <vt:lpstr>What is the PSI Submission?</vt:lpstr>
      <vt:lpstr>2023 – 2024 PSI Submission Participation </vt:lpstr>
      <vt:lpstr>PSI Tier Entry Points</vt:lpstr>
      <vt:lpstr>Bronze Tier (n16)</vt:lpstr>
      <vt:lpstr>Advanced Submissions (n19)</vt:lpstr>
      <vt:lpstr>Silver Tier (n6)</vt:lpstr>
      <vt:lpstr>Gold Tier (n12)</vt:lpstr>
      <vt:lpstr>National Sporting Organisations (n9)</vt:lpstr>
      <vt:lpstr>State Sporting Organisations (n8)</vt:lpstr>
      <vt:lpstr>Size: Category 2 (n7)</vt:lpstr>
      <vt:lpstr>Size: Category 3 (n7)</vt:lpstr>
      <vt:lpstr>Community Sport (n5)</vt:lpstr>
      <vt:lpstr>Going forward…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Finlay Long</dc:creator>
  <cp:lastModifiedBy>Will Reilly</cp:lastModifiedBy>
  <cp:revision>13</cp:revision>
  <dcterms:created xsi:type="dcterms:W3CDTF">2017-03-09T01:57:12Z</dcterms:created>
  <dcterms:modified xsi:type="dcterms:W3CDTF">2024-04-25T22:31:30Z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0x01010093BE1CA709526647818D62A5B5B9CE64</vt:lpwstr>
  </property>
  <property fmtid="{D5CDD505-2E9C-101B-9397-08002B2CF9AE}" pid="3" name="MediaServiceImageTags">
    <vt:lpwstr/>
  </property>
</Properties>
</file>