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76" r:id="rId7"/>
    <p:sldId id="270" r:id="rId8"/>
    <p:sldId id="271" r:id="rId9"/>
    <p:sldId id="272" r:id="rId10"/>
    <p:sldId id="269" r:id="rId11"/>
    <p:sldId id="273" r:id="rId12"/>
    <p:sldId id="259" r:id="rId13"/>
    <p:sldId id="260" r:id="rId14"/>
    <p:sldId id="261" r:id="rId15"/>
    <p:sldId id="262" r:id="rId16"/>
    <p:sldId id="263" r:id="rId17"/>
    <p:sldId id="265" r:id="rId18"/>
    <p:sldId id="264" r:id="rId19"/>
    <p:sldId id="274" r:id="rId20"/>
    <p:sldId id="266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4C604-9696-41B6-A65E-81C48F1DD75D}" v="58" dt="2025-03-24T23:34:51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 Reilly" userId="e4e1240f-949b-4d98-b786-bf18610c0582" providerId="ADAL" clId="{EA74C604-9696-41B6-A65E-81C48F1DD75D}"/>
    <pc:docChg chg="undo custSel addSld delSld modSld sldOrd">
      <pc:chgData name="Will Reilly" userId="e4e1240f-949b-4d98-b786-bf18610c0582" providerId="ADAL" clId="{EA74C604-9696-41B6-A65E-81C48F1DD75D}" dt="2025-03-25T01:11:23.540" v="714" actId="1076"/>
      <pc:docMkLst>
        <pc:docMk/>
      </pc:docMkLst>
      <pc:sldChg chg="addSp modSp mod">
        <pc:chgData name="Will Reilly" userId="e4e1240f-949b-4d98-b786-bf18610c0582" providerId="ADAL" clId="{EA74C604-9696-41B6-A65E-81C48F1DD75D}" dt="2025-03-24T22:56:13.499" v="148" actId="1076"/>
        <pc:sldMkLst>
          <pc:docMk/>
          <pc:sldMk cId="3568550254" sldId="256"/>
        </pc:sldMkLst>
        <pc:spChg chg="add mod">
          <ac:chgData name="Will Reilly" userId="e4e1240f-949b-4d98-b786-bf18610c0582" providerId="ADAL" clId="{EA74C604-9696-41B6-A65E-81C48F1DD75D}" dt="2025-03-24T22:56:13.499" v="148" actId="1076"/>
          <ac:spMkLst>
            <pc:docMk/>
            <pc:sldMk cId="3568550254" sldId="256"/>
            <ac:spMk id="6" creationId="{69E7EB53-FA49-D2C3-9606-966EDEFEAB38}"/>
          </ac:spMkLst>
        </pc:spChg>
        <pc:picChg chg="add mod">
          <ac:chgData name="Will Reilly" userId="e4e1240f-949b-4d98-b786-bf18610c0582" providerId="ADAL" clId="{EA74C604-9696-41B6-A65E-81C48F1DD75D}" dt="2025-03-24T22:54:23.404" v="104" actId="962"/>
          <ac:picMkLst>
            <pc:docMk/>
            <pc:sldMk cId="3568550254" sldId="256"/>
            <ac:picMk id="5" creationId="{34BB99F2-921A-34B1-EE1A-1AE72E255A2D}"/>
          </ac:picMkLst>
        </pc:picChg>
      </pc:sldChg>
      <pc:sldChg chg="addSp delSp modSp del mod">
        <pc:chgData name="Will Reilly" userId="e4e1240f-949b-4d98-b786-bf18610c0582" providerId="ADAL" clId="{EA74C604-9696-41B6-A65E-81C48F1DD75D}" dt="2025-03-24T23:35:09.169" v="708" actId="47"/>
        <pc:sldMkLst>
          <pc:docMk/>
          <pc:sldMk cId="1527843507" sldId="258"/>
        </pc:sldMkLst>
        <pc:spChg chg="mod">
          <ac:chgData name="Will Reilly" userId="e4e1240f-949b-4d98-b786-bf18610c0582" providerId="ADAL" clId="{EA74C604-9696-41B6-A65E-81C48F1DD75D}" dt="2025-03-24T23:10:36.335" v="181" actId="947"/>
          <ac:spMkLst>
            <pc:docMk/>
            <pc:sldMk cId="1527843507" sldId="258"/>
            <ac:spMk id="2" creationId="{3C197130-39FC-D306-6D10-D80EDC59020F}"/>
          </ac:spMkLst>
        </pc:spChg>
        <pc:spChg chg="del">
          <ac:chgData name="Will Reilly" userId="e4e1240f-949b-4d98-b786-bf18610c0582" providerId="ADAL" clId="{EA74C604-9696-41B6-A65E-81C48F1DD75D}" dt="2025-03-24T23:10:39.928" v="183" actId="478"/>
          <ac:spMkLst>
            <pc:docMk/>
            <pc:sldMk cId="1527843507" sldId="258"/>
            <ac:spMk id="6" creationId="{DAA89F8A-AABD-8112-19EB-EB1FCCC737A1}"/>
          </ac:spMkLst>
        </pc:spChg>
        <pc:spChg chg="add mod">
          <ac:chgData name="Will Reilly" userId="e4e1240f-949b-4d98-b786-bf18610c0582" providerId="ADAL" clId="{EA74C604-9696-41B6-A65E-81C48F1DD75D}" dt="2025-03-24T23:13:39.449" v="209" actId="14100"/>
          <ac:spMkLst>
            <pc:docMk/>
            <pc:sldMk cId="1527843507" sldId="258"/>
            <ac:spMk id="8" creationId="{2CC9AB1C-FA7F-181A-7047-4C36841F35F5}"/>
          </ac:spMkLst>
        </pc:spChg>
        <pc:picChg chg="del">
          <ac:chgData name="Will Reilly" userId="e4e1240f-949b-4d98-b786-bf18610c0582" providerId="ADAL" clId="{EA74C604-9696-41B6-A65E-81C48F1DD75D}" dt="2025-03-24T23:10:37.776" v="182" actId="478"/>
          <ac:picMkLst>
            <pc:docMk/>
            <pc:sldMk cId="1527843507" sldId="258"/>
            <ac:picMk id="4" creationId="{29E49BDA-F448-C303-AE6F-B1C66E306933}"/>
          </ac:picMkLst>
        </pc:picChg>
      </pc:sldChg>
      <pc:sldChg chg="modSp mod">
        <pc:chgData name="Will Reilly" userId="e4e1240f-949b-4d98-b786-bf18610c0582" providerId="ADAL" clId="{EA74C604-9696-41B6-A65E-81C48F1DD75D}" dt="2025-03-24T22:53:37.200" v="94" actId="207"/>
        <pc:sldMkLst>
          <pc:docMk/>
          <pc:sldMk cId="3889239133" sldId="259"/>
        </pc:sldMkLst>
        <pc:spChg chg="mod">
          <ac:chgData name="Will Reilly" userId="e4e1240f-949b-4d98-b786-bf18610c0582" providerId="ADAL" clId="{EA74C604-9696-41B6-A65E-81C48F1DD75D}" dt="2025-03-24T22:53:37.200" v="94" actId="207"/>
          <ac:spMkLst>
            <pc:docMk/>
            <pc:sldMk cId="3889239133" sldId="259"/>
            <ac:spMk id="2" creationId="{678FA284-FA97-E185-E0DE-98E20E3EA763}"/>
          </ac:spMkLst>
        </pc:spChg>
      </pc:sldChg>
      <pc:sldChg chg="addSp delSp modSp new del mod">
        <pc:chgData name="Will Reilly" userId="e4e1240f-949b-4d98-b786-bf18610c0582" providerId="ADAL" clId="{EA74C604-9696-41B6-A65E-81C48F1DD75D}" dt="2025-03-24T22:54:14.989" v="99" actId="47"/>
        <pc:sldMkLst>
          <pc:docMk/>
          <pc:sldMk cId="1019044846" sldId="267"/>
        </pc:sldMkLst>
        <pc:spChg chg="del">
          <ac:chgData name="Will Reilly" userId="e4e1240f-949b-4d98-b786-bf18610c0582" providerId="ADAL" clId="{EA74C604-9696-41B6-A65E-81C48F1DD75D}" dt="2025-03-24T22:50:28.528" v="10" actId="478"/>
          <ac:spMkLst>
            <pc:docMk/>
            <pc:sldMk cId="1019044846" sldId="267"/>
            <ac:spMk id="2" creationId="{4BFA2589-6327-C787-D53B-783B42BDC5FA}"/>
          </ac:spMkLst>
        </pc:spChg>
        <pc:spChg chg="del">
          <ac:chgData name="Will Reilly" userId="e4e1240f-949b-4d98-b786-bf18610c0582" providerId="ADAL" clId="{EA74C604-9696-41B6-A65E-81C48F1DD75D}" dt="2025-03-24T22:49:41.203" v="1"/>
          <ac:spMkLst>
            <pc:docMk/>
            <pc:sldMk cId="1019044846" sldId="267"/>
            <ac:spMk id="3" creationId="{F2D6CB3D-74F1-16B7-1CFC-54F9537E8113}"/>
          </ac:spMkLst>
        </pc:spChg>
        <pc:spChg chg="add del mod">
          <ac:chgData name="Will Reilly" userId="e4e1240f-949b-4d98-b786-bf18610c0582" providerId="ADAL" clId="{EA74C604-9696-41B6-A65E-81C48F1DD75D}" dt="2025-03-24T22:51:45.916" v="29" actId="478"/>
          <ac:spMkLst>
            <pc:docMk/>
            <pc:sldMk cId="1019044846" sldId="267"/>
            <ac:spMk id="6" creationId="{8E3D6FD3-3F11-9A6D-CBA5-BE662BA25DE6}"/>
          </ac:spMkLst>
        </pc:spChg>
        <pc:spChg chg="add del mod">
          <ac:chgData name="Will Reilly" userId="e4e1240f-949b-4d98-b786-bf18610c0582" providerId="ADAL" clId="{EA74C604-9696-41B6-A65E-81C48F1DD75D}" dt="2025-03-24T22:52:00.409" v="32" actId="21"/>
          <ac:spMkLst>
            <pc:docMk/>
            <pc:sldMk cId="1019044846" sldId="267"/>
            <ac:spMk id="7" creationId="{0E48B76D-C9FB-E394-5B67-73DEF6024537}"/>
          </ac:spMkLst>
        </pc:spChg>
        <pc:picChg chg="add mod">
          <ac:chgData name="Will Reilly" userId="e4e1240f-949b-4d98-b786-bf18610c0582" providerId="ADAL" clId="{EA74C604-9696-41B6-A65E-81C48F1DD75D}" dt="2025-03-24T22:51:27.214" v="27" actId="1076"/>
          <ac:picMkLst>
            <pc:docMk/>
            <pc:sldMk cId="1019044846" sldId="267"/>
            <ac:picMk id="4" creationId="{419DE198-066E-A6C9-3C93-2F3BF1B97E1A}"/>
          </ac:picMkLst>
        </pc:picChg>
      </pc:sldChg>
      <pc:sldChg chg="addSp delSp modSp new mod ord">
        <pc:chgData name="Will Reilly" userId="e4e1240f-949b-4d98-b786-bf18610c0582" providerId="ADAL" clId="{EA74C604-9696-41B6-A65E-81C48F1DD75D}" dt="2025-03-24T22:54:16.552" v="101"/>
        <pc:sldMkLst>
          <pc:docMk/>
          <pc:sldMk cId="105907492" sldId="268"/>
        </pc:sldMkLst>
        <pc:spChg chg="mod">
          <ac:chgData name="Will Reilly" userId="e4e1240f-949b-4d98-b786-bf18610c0582" providerId="ADAL" clId="{EA74C604-9696-41B6-A65E-81C48F1DD75D}" dt="2025-03-24T22:53:48.676" v="96" actId="2711"/>
          <ac:spMkLst>
            <pc:docMk/>
            <pc:sldMk cId="105907492" sldId="268"/>
            <ac:spMk id="2" creationId="{5C55D7C0-F403-C757-03D6-309C714C2F80}"/>
          </ac:spMkLst>
        </pc:spChg>
        <pc:spChg chg="del">
          <ac:chgData name="Will Reilly" userId="e4e1240f-949b-4d98-b786-bf18610c0582" providerId="ADAL" clId="{EA74C604-9696-41B6-A65E-81C48F1DD75D}" dt="2025-03-24T22:52:02.471" v="33"/>
          <ac:spMkLst>
            <pc:docMk/>
            <pc:sldMk cId="105907492" sldId="268"/>
            <ac:spMk id="3" creationId="{393B0CA9-7DAF-3B5C-0766-0A2173176476}"/>
          </ac:spMkLst>
        </pc:spChg>
        <pc:spChg chg="add mod">
          <ac:chgData name="Will Reilly" userId="e4e1240f-949b-4d98-b786-bf18610c0582" providerId="ADAL" clId="{EA74C604-9696-41B6-A65E-81C48F1DD75D}" dt="2025-03-24T22:53:11.627" v="53" actId="12"/>
          <ac:spMkLst>
            <pc:docMk/>
            <pc:sldMk cId="105907492" sldId="268"/>
            <ac:spMk id="7" creationId="{0E48B76D-C9FB-E394-5B67-73DEF6024537}"/>
          </ac:spMkLst>
        </pc:spChg>
        <pc:picChg chg="add mod">
          <ac:chgData name="Will Reilly" userId="e4e1240f-949b-4d98-b786-bf18610c0582" providerId="ADAL" clId="{EA74C604-9696-41B6-A65E-81C48F1DD75D}" dt="2025-03-24T22:54:03.601" v="98" actId="1076"/>
          <ac:picMkLst>
            <pc:docMk/>
            <pc:sldMk cId="105907492" sldId="268"/>
            <ac:picMk id="4" creationId="{FB3A5429-8FDB-7BA0-72E1-ADED869DF44C}"/>
          </ac:picMkLst>
        </pc:picChg>
      </pc:sldChg>
      <pc:sldChg chg="add">
        <pc:chgData name="Will Reilly" userId="e4e1240f-949b-4d98-b786-bf18610c0582" providerId="ADAL" clId="{EA74C604-9696-41B6-A65E-81C48F1DD75D}" dt="2025-03-24T22:56:33.610" v="149" actId="2890"/>
        <pc:sldMkLst>
          <pc:docMk/>
          <pc:sldMk cId="4165788785" sldId="269"/>
        </pc:sldMkLst>
      </pc:sldChg>
      <pc:sldChg chg="addSp delSp modSp add mod ord">
        <pc:chgData name="Will Reilly" userId="e4e1240f-949b-4d98-b786-bf18610c0582" providerId="ADAL" clId="{EA74C604-9696-41B6-A65E-81C48F1DD75D}" dt="2025-03-24T23:18:11.731" v="365"/>
        <pc:sldMkLst>
          <pc:docMk/>
          <pc:sldMk cId="815130296" sldId="270"/>
        </pc:sldMkLst>
        <pc:spChg chg="mod">
          <ac:chgData name="Will Reilly" userId="e4e1240f-949b-4d98-b786-bf18610c0582" providerId="ADAL" clId="{EA74C604-9696-41B6-A65E-81C48F1DD75D}" dt="2025-03-24T23:14:21.039" v="264" actId="20577"/>
          <ac:spMkLst>
            <pc:docMk/>
            <pc:sldMk cId="815130296" sldId="270"/>
            <ac:spMk id="2" creationId="{716C2247-57DE-4D83-DD7E-75969BD4EA5B}"/>
          </ac:spMkLst>
        </pc:spChg>
        <pc:spChg chg="del mod">
          <ac:chgData name="Will Reilly" userId="e4e1240f-949b-4d98-b786-bf18610c0582" providerId="ADAL" clId="{EA74C604-9696-41B6-A65E-81C48F1DD75D}" dt="2025-03-24T23:17:38.879" v="357" actId="478"/>
          <ac:spMkLst>
            <pc:docMk/>
            <pc:sldMk cId="815130296" sldId="270"/>
            <ac:spMk id="8" creationId="{09A55D00-94AE-F362-F954-C8935A0D319A}"/>
          </ac:spMkLst>
        </pc:spChg>
        <pc:graphicFrameChg chg="add mod">
          <ac:chgData name="Will Reilly" userId="e4e1240f-949b-4d98-b786-bf18610c0582" providerId="ADAL" clId="{EA74C604-9696-41B6-A65E-81C48F1DD75D}" dt="2025-03-24T23:18:03.695" v="363"/>
          <ac:graphicFrameMkLst>
            <pc:docMk/>
            <pc:sldMk cId="815130296" sldId="270"/>
            <ac:graphicFrameMk id="3" creationId="{D9D520EB-9B3A-C176-12DB-6B70CA338CE0}"/>
          </ac:graphicFrameMkLst>
        </pc:graphicFrameChg>
      </pc:sldChg>
      <pc:sldChg chg="modSp add mod ord">
        <pc:chgData name="Will Reilly" userId="e4e1240f-949b-4d98-b786-bf18610c0582" providerId="ADAL" clId="{EA74C604-9696-41B6-A65E-81C48F1DD75D}" dt="2025-03-25T01:11:10.670" v="713" actId="1076"/>
        <pc:sldMkLst>
          <pc:docMk/>
          <pc:sldMk cId="3082492323" sldId="271"/>
        </pc:sldMkLst>
        <pc:spChg chg="mod">
          <ac:chgData name="Will Reilly" userId="e4e1240f-949b-4d98-b786-bf18610c0582" providerId="ADAL" clId="{EA74C604-9696-41B6-A65E-81C48F1DD75D}" dt="2025-03-24T23:14:02.352" v="232" actId="6549"/>
          <ac:spMkLst>
            <pc:docMk/>
            <pc:sldMk cId="3082492323" sldId="271"/>
            <ac:spMk id="2" creationId="{7F1E2353-2C93-ACD9-B8F6-3EA6705C9A16}"/>
          </ac:spMkLst>
        </pc:spChg>
        <pc:spChg chg="mod">
          <ac:chgData name="Will Reilly" userId="e4e1240f-949b-4d98-b786-bf18610c0582" providerId="ADAL" clId="{EA74C604-9696-41B6-A65E-81C48F1DD75D}" dt="2025-03-25T01:11:10.670" v="713" actId="1076"/>
          <ac:spMkLst>
            <pc:docMk/>
            <pc:sldMk cId="3082492323" sldId="271"/>
            <ac:spMk id="8" creationId="{C909F6B8-BB0E-8AC1-DDE7-FA3A7687F490}"/>
          </ac:spMkLst>
        </pc:spChg>
      </pc:sldChg>
      <pc:sldChg chg="modSp add mod ord">
        <pc:chgData name="Will Reilly" userId="e4e1240f-949b-4d98-b786-bf18610c0582" providerId="ADAL" clId="{EA74C604-9696-41B6-A65E-81C48F1DD75D}" dt="2025-03-24T23:20:26.298" v="518" actId="20577"/>
        <pc:sldMkLst>
          <pc:docMk/>
          <pc:sldMk cId="840402365" sldId="272"/>
        </pc:sldMkLst>
        <pc:spChg chg="mod">
          <ac:chgData name="Will Reilly" userId="e4e1240f-949b-4d98-b786-bf18610c0582" providerId="ADAL" clId="{EA74C604-9696-41B6-A65E-81C48F1DD75D}" dt="2025-03-24T23:20:26.298" v="518" actId="20577"/>
          <ac:spMkLst>
            <pc:docMk/>
            <pc:sldMk cId="840402365" sldId="272"/>
            <ac:spMk id="6" creationId="{46F25788-3ACA-A60A-CD66-76FC78363F6E}"/>
          </ac:spMkLst>
        </pc:spChg>
      </pc:sldChg>
      <pc:sldChg chg="modSp add mod ord">
        <pc:chgData name="Will Reilly" userId="e4e1240f-949b-4d98-b786-bf18610c0582" providerId="ADAL" clId="{EA74C604-9696-41B6-A65E-81C48F1DD75D}" dt="2025-03-24T23:20:21.174" v="517" actId="6549"/>
        <pc:sldMkLst>
          <pc:docMk/>
          <pc:sldMk cId="1688854070" sldId="273"/>
        </pc:sldMkLst>
        <pc:spChg chg="mod">
          <ac:chgData name="Will Reilly" userId="e4e1240f-949b-4d98-b786-bf18610c0582" providerId="ADAL" clId="{EA74C604-9696-41B6-A65E-81C48F1DD75D}" dt="2025-03-24T23:20:21.174" v="517" actId="6549"/>
          <ac:spMkLst>
            <pc:docMk/>
            <pc:sldMk cId="1688854070" sldId="273"/>
            <ac:spMk id="6" creationId="{8850D4E8-0A2B-9599-3E70-71BE971D90B8}"/>
          </ac:spMkLst>
        </pc:spChg>
      </pc:sldChg>
      <pc:sldChg chg="modSp add mod ord">
        <pc:chgData name="Will Reilly" userId="e4e1240f-949b-4d98-b786-bf18610c0582" providerId="ADAL" clId="{EA74C604-9696-41B6-A65E-81C48F1DD75D}" dt="2025-03-24T23:20:42.800" v="540" actId="1076"/>
        <pc:sldMkLst>
          <pc:docMk/>
          <pc:sldMk cId="734291588" sldId="274"/>
        </pc:sldMkLst>
        <pc:spChg chg="mod">
          <ac:chgData name="Will Reilly" userId="e4e1240f-949b-4d98-b786-bf18610c0582" providerId="ADAL" clId="{EA74C604-9696-41B6-A65E-81C48F1DD75D}" dt="2025-03-24T23:20:42.800" v="540" actId="1076"/>
          <ac:spMkLst>
            <pc:docMk/>
            <pc:sldMk cId="734291588" sldId="274"/>
            <ac:spMk id="6" creationId="{260CD22C-93E7-B722-710E-95AA52570387}"/>
          </ac:spMkLst>
        </pc:spChg>
        <pc:picChg chg="mod">
          <ac:chgData name="Will Reilly" userId="e4e1240f-949b-4d98-b786-bf18610c0582" providerId="ADAL" clId="{EA74C604-9696-41B6-A65E-81C48F1DD75D}" dt="2025-03-24T23:20:39.935" v="539" actId="1076"/>
          <ac:picMkLst>
            <pc:docMk/>
            <pc:sldMk cId="734291588" sldId="274"/>
            <ac:picMk id="5" creationId="{ADE665A4-000A-6EF9-6175-7D040A2209CB}"/>
          </ac:picMkLst>
        </pc:picChg>
      </pc:sldChg>
      <pc:sldChg chg="modSp add mod ord">
        <pc:chgData name="Will Reilly" userId="e4e1240f-949b-4d98-b786-bf18610c0582" providerId="ADAL" clId="{EA74C604-9696-41B6-A65E-81C48F1DD75D}" dt="2025-03-24T23:23:20.304" v="669" actId="20577"/>
        <pc:sldMkLst>
          <pc:docMk/>
          <pc:sldMk cId="767713483" sldId="275"/>
        </pc:sldMkLst>
        <pc:spChg chg="mod">
          <ac:chgData name="Will Reilly" userId="e4e1240f-949b-4d98-b786-bf18610c0582" providerId="ADAL" clId="{EA74C604-9696-41B6-A65E-81C48F1DD75D}" dt="2025-03-24T23:21:18.258" v="562" actId="5793"/>
          <ac:spMkLst>
            <pc:docMk/>
            <pc:sldMk cId="767713483" sldId="275"/>
            <ac:spMk id="2" creationId="{6E6DC795-609E-A09E-DB26-7362DAB38E20}"/>
          </ac:spMkLst>
        </pc:spChg>
        <pc:spChg chg="mod">
          <ac:chgData name="Will Reilly" userId="e4e1240f-949b-4d98-b786-bf18610c0582" providerId="ADAL" clId="{EA74C604-9696-41B6-A65E-81C48F1DD75D}" dt="2025-03-24T23:23:20.304" v="669" actId="20577"/>
          <ac:spMkLst>
            <pc:docMk/>
            <pc:sldMk cId="767713483" sldId="275"/>
            <ac:spMk id="8" creationId="{6B359A40-C3CD-0021-7437-EA63D715BB43}"/>
          </ac:spMkLst>
        </pc:spChg>
      </pc:sldChg>
      <pc:sldChg chg="addSp delSp modSp add mod">
        <pc:chgData name="Will Reilly" userId="e4e1240f-949b-4d98-b786-bf18610c0582" providerId="ADAL" clId="{EA74C604-9696-41B6-A65E-81C48F1DD75D}" dt="2025-03-25T01:11:23.540" v="714" actId="1076"/>
        <pc:sldMkLst>
          <pc:docMk/>
          <pc:sldMk cId="215986619" sldId="276"/>
        </pc:sldMkLst>
        <pc:spChg chg="add del mod">
          <ac:chgData name="Will Reilly" userId="e4e1240f-949b-4d98-b786-bf18610c0582" providerId="ADAL" clId="{EA74C604-9696-41B6-A65E-81C48F1DD75D}" dt="2025-03-24T23:29:55.755" v="672"/>
          <ac:spMkLst>
            <pc:docMk/>
            <pc:sldMk cId="215986619" sldId="276"/>
            <ac:spMk id="4" creationId="{FC117817-A6BF-4FBF-4A4F-CAF01EB5785A}"/>
          </ac:spMkLst>
        </pc:spChg>
        <pc:spChg chg="del">
          <ac:chgData name="Will Reilly" userId="e4e1240f-949b-4d98-b786-bf18610c0582" providerId="ADAL" clId="{EA74C604-9696-41B6-A65E-81C48F1DD75D}" dt="2025-03-24T23:29:52.972" v="671" actId="478"/>
          <ac:spMkLst>
            <pc:docMk/>
            <pc:sldMk cId="215986619" sldId="276"/>
            <ac:spMk id="8" creationId="{D98B50DB-DBA5-4157-F75C-BB252CAC0416}"/>
          </ac:spMkLst>
        </pc:spChg>
        <pc:graphicFrameChg chg="add mod modGraphic">
          <ac:chgData name="Will Reilly" userId="e4e1240f-949b-4d98-b786-bf18610c0582" providerId="ADAL" clId="{EA74C604-9696-41B6-A65E-81C48F1DD75D}" dt="2025-03-25T01:11:23.540" v="714" actId="1076"/>
          <ac:graphicFrameMkLst>
            <pc:docMk/>
            <pc:sldMk cId="215986619" sldId="276"/>
            <ac:graphicFrameMk id="5" creationId="{56BD9B37-2AAA-27D5-455C-E56430C5F0D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44717847769032E-2"/>
          <c:y val="5.5646950908588504E-2"/>
          <c:w val="0.91930528215223095"/>
          <c:h val="0.828308958253262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Sheet1!$B$2:$B$10</c:f>
              <c:numCache>
                <c:formatCode>0</c:formatCode>
                <c:ptCount val="9"/>
                <c:pt idx="0">
                  <c:v>10</c:v>
                </c:pt>
                <c:pt idx="1">
                  <c:v>11</c:v>
                </c:pt>
                <c:pt idx="2">
                  <c:v>18</c:v>
                </c:pt>
                <c:pt idx="3">
                  <c:v>38</c:v>
                </c:pt>
                <c:pt idx="4">
                  <c:v>38</c:v>
                </c:pt>
                <c:pt idx="5">
                  <c:v>36</c:v>
                </c:pt>
                <c:pt idx="6">
                  <c:v>36</c:v>
                </c:pt>
                <c:pt idx="7">
                  <c:v>42</c:v>
                </c:pt>
                <c:pt idx="8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2-4836-8643-F3D27F7848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Community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4">
                  <c:v>13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D2-4836-8643-F3D27F7848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4551648"/>
        <c:axId val="124545376"/>
      </c:barChart>
      <c:catAx>
        <c:axId val="12455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45376"/>
        <c:crosses val="autoZero"/>
        <c:auto val="1"/>
        <c:lblAlgn val="ctr"/>
        <c:lblOffset val="100"/>
        <c:noMultiLvlLbl val="0"/>
      </c:catAx>
      <c:valAx>
        <c:axId val="12454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5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299166666666673E-2"/>
          <c:y val="6.3502500000000003E-2"/>
          <c:w val="0.14041555555555554"/>
          <c:h val="0.13569194444444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70603-40F7-455F-AA37-2A0FE93C2C5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13B946-FCA0-4441-BA55-8913E467ADAC}">
      <dgm:prSet custT="1"/>
      <dgm:spPr>
        <a:xfrm>
          <a:off x="2946" y="373475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National benchmarking instrument for LGBTQ+ inclusion in Australian sport and sporting organisations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683D14FD-28A4-4526-8D04-16DE538D7E52}" type="parTrans" cxnId="{0E22902A-9D32-4788-94C6-9B6D15038693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987A92EC-D9A3-49B5-BE6E-143E05936892}" type="sibTrans" cxnId="{0E22902A-9D32-4788-94C6-9B6D15038693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951570ED-CE64-47FE-856A-6945817A2A19}">
      <dgm:prSet custT="1"/>
      <dgm:spPr>
        <a:xfrm>
          <a:off x="2574518" y="373475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Enables large and community organisations to benchmark against like organisations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ED4973AB-AAA8-4516-B7B3-52E6D17F32A2}" type="parTrans" cxnId="{45B382B4-C049-4B7D-8686-4FAD77075742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6CC453C7-8ACD-40DF-8D86-44725B8B0D88}" type="sibTrans" cxnId="{45B382B4-C049-4B7D-8686-4FAD77075742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4CB25002-BDF0-49D6-8128-BEDA437726B0}">
      <dgm:prSet custT="1"/>
      <dgm:spPr>
        <a:xfrm>
          <a:off x="5146089" y="373475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Provides Australian sporting organisations with the ability to assess their own practice and determine what constitutes good practice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2C6DAA3E-ECA5-4A07-A329-73D0195CF6BF}" type="parTrans" cxnId="{E822007E-3E02-43FA-BE5E-15746F25C7EB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9D7CDCDC-1985-46D9-8D09-F0F2EBA8208D}" type="sibTrans" cxnId="{E822007E-3E02-43FA-BE5E-15746F25C7EB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6B33F4B7-027A-4B1A-B324-34E79E55944C}">
      <dgm:prSet custT="1"/>
      <dgm:spPr>
        <a:xfrm>
          <a:off x="7717661" y="373475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Tool to benchmark initiatives against an external measure and other sporting organisations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88AA826B-AC63-442A-8060-B8BFFE460DD2}" type="parTrans" cxnId="{AA35B4D1-991F-4127-9F33-84712C629124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A8D6C30B-3B42-44B0-8309-532D3BB4B23E}" type="sibTrans" cxnId="{AA35B4D1-991F-4127-9F33-84712C629124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57EDB291-BAD2-4D2C-8AB5-E78BB52F680F}">
      <dgm:prSet custT="1"/>
      <dgm:spPr>
        <a:xfrm>
          <a:off x="1288732" y="2009929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Provides year on year results by which to gauge improvements, as well as identifying opportunities for future improvement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A4B0D2D2-4836-44E6-8189-B89F19375538}" type="parTrans" cxnId="{0A8E0138-0814-487A-A3B9-7D02E26C7159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671F0A74-0262-40B5-9D78-679D335FA7AA}" type="sibTrans" cxnId="{0A8E0138-0814-487A-A3B9-7D02E26C7159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0A4BF71F-FB13-4D43-9465-04674B31393A}">
      <dgm:prSet custT="1"/>
      <dgm:spPr>
        <a:xfrm>
          <a:off x="3860303" y="2009929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Optional opportunity to participate in a survey with comprehensive high-level results distributed to your organisation</a:t>
          </a:r>
          <a:endParaRPr lang="en-AU" sz="14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gm:t>
    </dgm:pt>
    <dgm:pt modelId="{85FE2E48-8E16-4CD4-9EB5-D819BD35CE79}" type="parTrans" cxnId="{2BF78494-4BA9-4EC4-B738-66B38BD1CF4C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AB21A52C-EFB1-4580-A1BA-6CEF94A6E4CD}" type="sibTrans" cxnId="{2BF78494-4BA9-4EC4-B738-66B38BD1CF4C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AF0E2BD0-54A1-43D8-916F-757954DF7AA7}">
      <dgm:prSet custT="1"/>
      <dgm:spPr>
        <a:xfrm>
          <a:off x="6431875" y="2009929"/>
          <a:ext cx="2337792" cy="1402675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Developed and assessed by Australia’s not-for-profit organisational support program for LGBTQ+ inclusion</a:t>
          </a:r>
        </a:p>
      </dgm:t>
    </dgm:pt>
    <dgm:pt modelId="{59F59ABA-3EFB-4F90-9979-7AF63F19CEE6}" type="parTrans" cxnId="{EC9497D4-F52F-40A2-A154-9AA6FAEF76F9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9AC10FAC-2F3C-442D-A5B8-23466E0000EF}" type="sibTrans" cxnId="{EC9497D4-F52F-40A2-A154-9AA6FAEF76F9}">
      <dgm:prSet/>
      <dgm:spPr/>
      <dgm:t>
        <a:bodyPr/>
        <a:lstStyle/>
        <a:p>
          <a:endParaRPr lang="en-US" sz="1400">
            <a:latin typeface="Segoe  "/>
          </a:endParaRPr>
        </a:p>
      </dgm:t>
    </dgm:pt>
    <dgm:pt modelId="{2A7238C2-9FBC-407A-91C7-F8014D26F92A}" type="pres">
      <dgm:prSet presAssocID="{E9270603-40F7-455F-AA37-2A0FE93C2C56}" presName="diagram" presStyleCnt="0">
        <dgm:presLayoutVars>
          <dgm:dir/>
          <dgm:resizeHandles val="exact"/>
        </dgm:presLayoutVars>
      </dgm:prSet>
      <dgm:spPr/>
    </dgm:pt>
    <dgm:pt modelId="{D24EF5F3-5824-46FA-8245-93D4F13245D1}" type="pres">
      <dgm:prSet presAssocID="{E813B946-FCA0-4441-BA55-8913E467ADAC}" presName="node" presStyleLbl="node1" presStyleIdx="0" presStyleCnt="7">
        <dgm:presLayoutVars>
          <dgm:bulletEnabled val="1"/>
        </dgm:presLayoutVars>
      </dgm:prSet>
      <dgm:spPr/>
    </dgm:pt>
    <dgm:pt modelId="{CF160F8F-02F8-4F95-8716-458B5E3D4DA4}" type="pres">
      <dgm:prSet presAssocID="{987A92EC-D9A3-49B5-BE6E-143E05936892}" presName="sibTrans" presStyleCnt="0"/>
      <dgm:spPr/>
    </dgm:pt>
    <dgm:pt modelId="{E19B60F9-E67F-4055-A966-1BB490E690BA}" type="pres">
      <dgm:prSet presAssocID="{951570ED-CE64-47FE-856A-6945817A2A19}" presName="node" presStyleLbl="node1" presStyleIdx="1" presStyleCnt="7">
        <dgm:presLayoutVars>
          <dgm:bulletEnabled val="1"/>
        </dgm:presLayoutVars>
      </dgm:prSet>
      <dgm:spPr/>
    </dgm:pt>
    <dgm:pt modelId="{4246D573-4F08-47F7-B019-3D4D85DB113D}" type="pres">
      <dgm:prSet presAssocID="{6CC453C7-8ACD-40DF-8D86-44725B8B0D88}" presName="sibTrans" presStyleCnt="0"/>
      <dgm:spPr/>
    </dgm:pt>
    <dgm:pt modelId="{71116BD8-3A75-441E-9441-1A3FA0F23BE6}" type="pres">
      <dgm:prSet presAssocID="{4CB25002-BDF0-49D6-8128-BEDA437726B0}" presName="node" presStyleLbl="node1" presStyleIdx="2" presStyleCnt="7">
        <dgm:presLayoutVars>
          <dgm:bulletEnabled val="1"/>
        </dgm:presLayoutVars>
      </dgm:prSet>
      <dgm:spPr/>
    </dgm:pt>
    <dgm:pt modelId="{9F1D27B5-D1A3-49E4-80EB-07F096407CDD}" type="pres">
      <dgm:prSet presAssocID="{9D7CDCDC-1985-46D9-8D09-F0F2EBA8208D}" presName="sibTrans" presStyleCnt="0"/>
      <dgm:spPr/>
    </dgm:pt>
    <dgm:pt modelId="{05BAB4CB-042C-478D-AACC-7F189C3B2355}" type="pres">
      <dgm:prSet presAssocID="{6B33F4B7-027A-4B1A-B324-34E79E55944C}" presName="node" presStyleLbl="node1" presStyleIdx="3" presStyleCnt="7">
        <dgm:presLayoutVars>
          <dgm:bulletEnabled val="1"/>
        </dgm:presLayoutVars>
      </dgm:prSet>
      <dgm:spPr/>
    </dgm:pt>
    <dgm:pt modelId="{66382D6E-A903-49D0-B3EF-75185CF9880B}" type="pres">
      <dgm:prSet presAssocID="{A8D6C30B-3B42-44B0-8309-532D3BB4B23E}" presName="sibTrans" presStyleCnt="0"/>
      <dgm:spPr/>
    </dgm:pt>
    <dgm:pt modelId="{751723C9-5FC0-4C60-B1FC-B54EF4675331}" type="pres">
      <dgm:prSet presAssocID="{57EDB291-BAD2-4D2C-8AB5-E78BB52F680F}" presName="node" presStyleLbl="node1" presStyleIdx="4" presStyleCnt="7">
        <dgm:presLayoutVars>
          <dgm:bulletEnabled val="1"/>
        </dgm:presLayoutVars>
      </dgm:prSet>
      <dgm:spPr/>
    </dgm:pt>
    <dgm:pt modelId="{2C9AF5F9-3202-4654-802E-C9080753D45C}" type="pres">
      <dgm:prSet presAssocID="{671F0A74-0262-40B5-9D78-679D335FA7AA}" presName="sibTrans" presStyleCnt="0"/>
      <dgm:spPr/>
    </dgm:pt>
    <dgm:pt modelId="{EE2E785A-1FBC-4312-9BFD-CBE2B00ACD72}" type="pres">
      <dgm:prSet presAssocID="{0A4BF71F-FB13-4D43-9465-04674B31393A}" presName="node" presStyleLbl="node1" presStyleIdx="5" presStyleCnt="7">
        <dgm:presLayoutVars>
          <dgm:bulletEnabled val="1"/>
        </dgm:presLayoutVars>
      </dgm:prSet>
      <dgm:spPr/>
    </dgm:pt>
    <dgm:pt modelId="{773ACD39-AF1F-4FC4-978C-F3FFF0EEC338}" type="pres">
      <dgm:prSet presAssocID="{AB21A52C-EFB1-4580-A1BA-6CEF94A6E4CD}" presName="sibTrans" presStyleCnt="0"/>
      <dgm:spPr/>
    </dgm:pt>
    <dgm:pt modelId="{0CE7A3E4-6FB3-4951-AF57-975B7BF9AABB}" type="pres">
      <dgm:prSet presAssocID="{AF0E2BD0-54A1-43D8-916F-757954DF7AA7}" presName="node" presStyleLbl="node1" presStyleIdx="6" presStyleCnt="7">
        <dgm:presLayoutVars>
          <dgm:bulletEnabled val="1"/>
        </dgm:presLayoutVars>
      </dgm:prSet>
      <dgm:spPr/>
    </dgm:pt>
  </dgm:ptLst>
  <dgm:cxnLst>
    <dgm:cxn modelId="{23D36A0B-A122-4441-BC71-98AC80DB4F46}" type="presOf" srcId="{6B33F4B7-027A-4B1A-B324-34E79E55944C}" destId="{05BAB4CB-042C-478D-AACC-7F189C3B2355}" srcOrd="0" destOrd="0" presId="urn:microsoft.com/office/officeart/2005/8/layout/default"/>
    <dgm:cxn modelId="{0E22902A-9D32-4788-94C6-9B6D15038693}" srcId="{E9270603-40F7-455F-AA37-2A0FE93C2C56}" destId="{E813B946-FCA0-4441-BA55-8913E467ADAC}" srcOrd="0" destOrd="0" parTransId="{683D14FD-28A4-4526-8D04-16DE538D7E52}" sibTransId="{987A92EC-D9A3-49B5-BE6E-143E05936892}"/>
    <dgm:cxn modelId="{0A8E0138-0814-487A-A3B9-7D02E26C7159}" srcId="{E9270603-40F7-455F-AA37-2A0FE93C2C56}" destId="{57EDB291-BAD2-4D2C-8AB5-E78BB52F680F}" srcOrd="4" destOrd="0" parTransId="{A4B0D2D2-4836-44E6-8189-B89F19375538}" sibTransId="{671F0A74-0262-40B5-9D78-679D335FA7AA}"/>
    <dgm:cxn modelId="{C0244979-2330-4BF9-B5AF-08EBAF5048D3}" type="presOf" srcId="{E813B946-FCA0-4441-BA55-8913E467ADAC}" destId="{D24EF5F3-5824-46FA-8245-93D4F13245D1}" srcOrd="0" destOrd="0" presId="urn:microsoft.com/office/officeart/2005/8/layout/default"/>
    <dgm:cxn modelId="{5400AF7A-9151-4816-8ECA-1824791D067F}" type="presOf" srcId="{951570ED-CE64-47FE-856A-6945817A2A19}" destId="{E19B60F9-E67F-4055-A966-1BB490E690BA}" srcOrd="0" destOrd="0" presId="urn:microsoft.com/office/officeart/2005/8/layout/default"/>
    <dgm:cxn modelId="{E822007E-3E02-43FA-BE5E-15746F25C7EB}" srcId="{E9270603-40F7-455F-AA37-2A0FE93C2C56}" destId="{4CB25002-BDF0-49D6-8128-BEDA437726B0}" srcOrd="2" destOrd="0" parTransId="{2C6DAA3E-ECA5-4A07-A329-73D0195CF6BF}" sibTransId="{9D7CDCDC-1985-46D9-8D09-F0F2EBA8208D}"/>
    <dgm:cxn modelId="{AD02D881-4364-4267-A434-FA695135E137}" type="presOf" srcId="{AF0E2BD0-54A1-43D8-916F-757954DF7AA7}" destId="{0CE7A3E4-6FB3-4951-AF57-975B7BF9AABB}" srcOrd="0" destOrd="0" presId="urn:microsoft.com/office/officeart/2005/8/layout/default"/>
    <dgm:cxn modelId="{2BF78494-4BA9-4EC4-B738-66B38BD1CF4C}" srcId="{E9270603-40F7-455F-AA37-2A0FE93C2C56}" destId="{0A4BF71F-FB13-4D43-9465-04674B31393A}" srcOrd="5" destOrd="0" parTransId="{85FE2E48-8E16-4CD4-9EB5-D819BD35CE79}" sibTransId="{AB21A52C-EFB1-4580-A1BA-6CEF94A6E4CD}"/>
    <dgm:cxn modelId="{C69A12B0-F370-4BEB-9B1E-7BD8EA578A01}" type="presOf" srcId="{0A4BF71F-FB13-4D43-9465-04674B31393A}" destId="{EE2E785A-1FBC-4312-9BFD-CBE2B00ACD72}" srcOrd="0" destOrd="0" presId="urn:microsoft.com/office/officeart/2005/8/layout/default"/>
    <dgm:cxn modelId="{45B382B4-C049-4B7D-8686-4FAD77075742}" srcId="{E9270603-40F7-455F-AA37-2A0FE93C2C56}" destId="{951570ED-CE64-47FE-856A-6945817A2A19}" srcOrd="1" destOrd="0" parTransId="{ED4973AB-AAA8-4516-B7B3-52E6D17F32A2}" sibTransId="{6CC453C7-8ACD-40DF-8D86-44725B8B0D88}"/>
    <dgm:cxn modelId="{29EE33BB-CB4D-432F-BB94-5344DBA43F14}" type="presOf" srcId="{4CB25002-BDF0-49D6-8128-BEDA437726B0}" destId="{71116BD8-3A75-441E-9441-1A3FA0F23BE6}" srcOrd="0" destOrd="0" presId="urn:microsoft.com/office/officeart/2005/8/layout/default"/>
    <dgm:cxn modelId="{F27683C4-492A-4535-88E3-91CA2F92DC26}" type="presOf" srcId="{57EDB291-BAD2-4D2C-8AB5-E78BB52F680F}" destId="{751723C9-5FC0-4C60-B1FC-B54EF4675331}" srcOrd="0" destOrd="0" presId="urn:microsoft.com/office/officeart/2005/8/layout/default"/>
    <dgm:cxn modelId="{AA35B4D1-991F-4127-9F33-84712C629124}" srcId="{E9270603-40F7-455F-AA37-2A0FE93C2C56}" destId="{6B33F4B7-027A-4B1A-B324-34E79E55944C}" srcOrd="3" destOrd="0" parTransId="{88AA826B-AC63-442A-8060-B8BFFE460DD2}" sibTransId="{A8D6C30B-3B42-44B0-8309-532D3BB4B23E}"/>
    <dgm:cxn modelId="{EC9497D4-F52F-40A2-A154-9AA6FAEF76F9}" srcId="{E9270603-40F7-455F-AA37-2A0FE93C2C56}" destId="{AF0E2BD0-54A1-43D8-916F-757954DF7AA7}" srcOrd="6" destOrd="0" parTransId="{59F59ABA-3EFB-4F90-9979-7AF63F19CEE6}" sibTransId="{9AC10FAC-2F3C-442D-A5B8-23466E0000EF}"/>
    <dgm:cxn modelId="{985511EF-C170-45A6-9A5B-11215EBC4EB0}" type="presOf" srcId="{E9270603-40F7-455F-AA37-2A0FE93C2C56}" destId="{2A7238C2-9FBC-407A-91C7-F8014D26F92A}" srcOrd="0" destOrd="0" presId="urn:microsoft.com/office/officeart/2005/8/layout/default"/>
    <dgm:cxn modelId="{792FCA21-B241-4C90-B6D7-7B0F51C4EB73}" type="presParOf" srcId="{2A7238C2-9FBC-407A-91C7-F8014D26F92A}" destId="{D24EF5F3-5824-46FA-8245-93D4F13245D1}" srcOrd="0" destOrd="0" presId="urn:microsoft.com/office/officeart/2005/8/layout/default"/>
    <dgm:cxn modelId="{379AEE2A-976A-47B3-94F7-535C93E5AFF1}" type="presParOf" srcId="{2A7238C2-9FBC-407A-91C7-F8014D26F92A}" destId="{CF160F8F-02F8-4F95-8716-458B5E3D4DA4}" srcOrd="1" destOrd="0" presId="urn:microsoft.com/office/officeart/2005/8/layout/default"/>
    <dgm:cxn modelId="{A94361B6-5A74-491E-A717-8A7438ABCE9C}" type="presParOf" srcId="{2A7238C2-9FBC-407A-91C7-F8014D26F92A}" destId="{E19B60F9-E67F-4055-A966-1BB490E690BA}" srcOrd="2" destOrd="0" presId="urn:microsoft.com/office/officeart/2005/8/layout/default"/>
    <dgm:cxn modelId="{A9AA25EF-5CA3-4624-855B-C8DB1EBAB74B}" type="presParOf" srcId="{2A7238C2-9FBC-407A-91C7-F8014D26F92A}" destId="{4246D573-4F08-47F7-B019-3D4D85DB113D}" srcOrd="3" destOrd="0" presId="urn:microsoft.com/office/officeart/2005/8/layout/default"/>
    <dgm:cxn modelId="{A24A7437-827E-4539-926F-64AACB5DDD06}" type="presParOf" srcId="{2A7238C2-9FBC-407A-91C7-F8014D26F92A}" destId="{71116BD8-3A75-441E-9441-1A3FA0F23BE6}" srcOrd="4" destOrd="0" presId="urn:microsoft.com/office/officeart/2005/8/layout/default"/>
    <dgm:cxn modelId="{F39A11A8-81F9-4141-AAB8-0D2D50B4A1E3}" type="presParOf" srcId="{2A7238C2-9FBC-407A-91C7-F8014D26F92A}" destId="{9F1D27B5-D1A3-49E4-80EB-07F096407CDD}" srcOrd="5" destOrd="0" presId="urn:microsoft.com/office/officeart/2005/8/layout/default"/>
    <dgm:cxn modelId="{AE7EE5B2-E49A-4194-BE6F-100506108EDE}" type="presParOf" srcId="{2A7238C2-9FBC-407A-91C7-F8014D26F92A}" destId="{05BAB4CB-042C-478D-AACC-7F189C3B2355}" srcOrd="6" destOrd="0" presId="urn:microsoft.com/office/officeart/2005/8/layout/default"/>
    <dgm:cxn modelId="{90D019A4-0B91-4B28-8280-9838A597DB99}" type="presParOf" srcId="{2A7238C2-9FBC-407A-91C7-F8014D26F92A}" destId="{66382D6E-A903-49D0-B3EF-75185CF9880B}" srcOrd="7" destOrd="0" presId="urn:microsoft.com/office/officeart/2005/8/layout/default"/>
    <dgm:cxn modelId="{F823EF49-846D-497F-BA52-91A4A9A65AA7}" type="presParOf" srcId="{2A7238C2-9FBC-407A-91C7-F8014D26F92A}" destId="{751723C9-5FC0-4C60-B1FC-B54EF4675331}" srcOrd="8" destOrd="0" presId="urn:microsoft.com/office/officeart/2005/8/layout/default"/>
    <dgm:cxn modelId="{6FE562C0-DA62-4B8D-A368-998A4662ECEB}" type="presParOf" srcId="{2A7238C2-9FBC-407A-91C7-F8014D26F92A}" destId="{2C9AF5F9-3202-4654-802E-C9080753D45C}" srcOrd="9" destOrd="0" presId="urn:microsoft.com/office/officeart/2005/8/layout/default"/>
    <dgm:cxn modelId="{DFABDF23-BD52-4D47-BEE9-323F56C21522}" type="presParOf" srcId="{2A7238C2-9FBC-407A-91C7-F8014D26F92A}" destId="{EE2E785A-1FBC-4312-9BFD-CBE2B00ACD72}" srcOrd="10" destOrd="0" presId="urn:microsoft.com/office/officeart/2005/8/layout/default"/>
    <dgm:cxn modelId="{75928575-F2A5-4470-B6B4-97AB097BD5F5}" type="presParOf" srcId="{2A7238C2-9FBC-407A-91C7-F8014D26F92A}" destId="{773ACD39-AF1F-4FC4-978C-F3FFF0EEC338}" srcOrd="11" destOrd="0" presId="urn:microsoft.com/office/officeart/2005/8/layout/default"/>
    <dgm:cxn modelId="{3FC55898-0406-4336-A577-112B3574F457}" type="presParOf" srcId="{2A7238C2-9FBC-407A-91C7-F8014D26F92A}" destId="{0CE7A3E4-6FB3-4951-AF57-975B7BF9AABB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EF5F3-5824-46FA-8245-93D4F13245D1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National benchmarking instrument for LGBTQ+ inclusion in Australian sport and sporting organisations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3080" y="587032"/>
        <a:ext cx="2444055" cy="1466433"/>
      </dsp:txXfrm>
    </dsp:sp>
    <dsp:sp modelId="{E19B60F9-E67F-4055-A966-1BB490E690BA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Enables large and community organisations to benchmark against like organisations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2691541" y="587032"/>
        <a:ext cx="2444055" cy="1466433"/>
      </dsp:txXfrm>
    </dsp:sp>
    <dsp:sp modelId="{71116BD8-3A75-441E-9441-1A3FA0F23BE6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Provides Australian sporting organisations with the ability to assess their own practice and determine what constitutes good practice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5380002" y="587032"/>
        <a:ext cx="2444055" cy="1466433"/>
      </dsp:txXfrm>
    </dsp:sp>
    <dsp:sp modelId="{05BAB4CB-042C-478D-AACC-7F189C3B2355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Tool to benchmark initiatives against an external measure and other sporting organisations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8068463" y="587032"/>
        <a:ext cx="2444055" cy="1466433"/>
      </dsp:txXfrm>
    </dsp:sp>
    <dsp:sp modelId="{751723C9-5FC0-4C60-B1FC-B54EF4675331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Provides year on year results by which to gauge improvements, as well as identifying opportunities for future improvement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1347311" y="2297871"/>
        <a:ext cx="2444055" cy="1466433"/>
      </dsp:txXfrm>
    </dsp:sp>
    <dsp:sp modelId="{EE2E785A-1FBC-4312-9BFD-CBE2B00ACD72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Optional opportunity to participate in a survey with comprehensive high-level results distributed to your organisation</a:t>
          </a:r>
          <a:endParaRPr lang="en-AU" sz="1400" kern="1200" dirty="0">
            <a:solidFill>
              <a:sysClr val="windowText" lastClr="000000"/>
            </a:solidFill>
            <a:latin typeface="Segoe  "/>
            <a:ea typeface="+mn-ea"/>
            <a:cs typeface="+mn-cs"/>
          </a:endParaRPr>
        </a:p>
      </dsp:txBody>
      <dsp:txXfrm>
        <a:off x="4035772" y="2297871"/>
        <a:ext cx="2444055" cy="1466433"/>
      </dsp:txXfrm>
    </dsp:sp>
    <dsp:sp modelId="{0CE7A3E4-6FB3-4951-AF57-975B7BF9AABB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Segoe  "/>
              <a:ea typeface="+mn-ea"/>
              <a:cs typeface="+mn-cs"/>
            </a:rPr>
            <a:t>Developed and assessed by Australia’s not-for-profit organisational support program for LGBTQ+ inclusion</a:t>
          </a:r>
        </a:p>
      </dsp:txBody>
      <dsp:txXfrm>
        <a:off x="6724233" y="2297871"/>
        <a:ext cx="2444055" cy="1466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FFF5D-20A1-445C-5FCD-CDB2913E4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FF01A-4CA3-D803-C6F0-7AC91C786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0D76F-E788-33B8-9B3C-CDB00986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FFDD6-CAF2-4F09-D3C4-593E2EB4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F7DEA-A154-876C-846E-F7EB924D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blue and green rectangle with white text&#10;&#10;AI-generated content may be incorrect.">
            <a:extLst>
              <a:ext uri="{FF2B5EF4-FFF2-40B4-BE49-F238E27FC236}">
                <a16:creationId xmlns:a16="http://schemas.microsoft.com/office/drawing/2014/main" id="{A1935AB2-D93F-990E-EABE-09D6444A92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D404-D46B-57CC-23B5-1004FFA1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D0674-54B6-A453-819E-31BDE72DA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EFFD8-F403-10F1-449B-C7E807AFE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DE240-94D4-1448-1406-41597C76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A29F9-7E89-24D5-8643-704D9C28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984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C970FD-D110-A077-1A4D-3EC2F60556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27D23F-B41B-DC32-32C3-7FC0EF9C3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4541F-C25B-8E10-1A2D-197CF7DAF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D60EF-91EF-3D04-FF75-BD709D52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4042B-99E5-729E-EE68-7FFF325C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13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C840B-0EEF-B629-1343-6229D7E9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0C502-441B-83FD-1612-24182A3F4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1A840-4C35-9932-2360-4A16AEBA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E444-94AE-F705-94F1-C671001E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5B7F2-F97E-93E0-5962-F72E6DA0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346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26B9-8F96-333B-CDCD-A4FEAB715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15354-BF2A-BAB3-E182-9E9144809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2EE73-246F-F193-09AE-516234BC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21E58-9AB5-86D1-E5D0-12E82371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55C05-8A3A-57AC-A503-6806D32F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62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38E5-FB16-5F12-A754-BB72027B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FDA63-7DC0-6B0E-BCC2-95C2D2E9F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08C16-1667-30C0-72B7-B3862D120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4D948-F00A-9833-80C5-62ED7C17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E3E0C-2BCD-5ECB-69C0-5DB865ECC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5D147-0D85-D796-3892-7C4A91B3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934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F425-FEDC-CBB8-A7FD-939A69831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F7DE3-61BE-8923-D811-810849BEB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E5D2F-DD44-C5C6-C89C-0C6FD841C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D160E-6AE9-C39D-8C85-9E12102C6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D3ACE2-E68A-55FB-CD78-E65AB6A8B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7507B-1FBD-1A78-BFBF-69E556514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8A2682-8A94-D8B6-9BC4-4F3464BF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8A7026-4980-859E-4871-98BFF59D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975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2591-5B2D-7FC0-2696-90B9EB85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D433E-7605-5B7A-7BE3-EF86E891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6591B-D4A6-C05C-B937-375B07609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A6F05-8F0F-9213-2244-CDD4BC8F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868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1B7C2-5465-9F67-C6FB-4AA04BB1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CD245B-6676-D2AF-1E4C-DB73AD18D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884CA-D7B5-BF0E-465F-795C37AA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972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E2D2-FCE6-4432-0160-25AF8490B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A5846-2708-7CD2-A4C6-DACCA54E1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4ED51-6D92-8CED-87A7-F3A52A472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7C3BE-4A71-9B76-2EDF-B336CE50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1AFE3-D229-DA61-5B53-D59FBECF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57782-1DBB-2553-0CAE-A35F88DFD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993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73854-92AF-E6DF-DDD2-D0FBF88A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8FD750-C98C-9DA7-29AE-22ACFEB1D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04D16-6D08-F1E9-5F2C-DFFAD8871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585F9-3F03-D320-211F-B826B8143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E3C10-1CAB-D22C-949A-7E324450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DEA21-6F67-5B79-F7A1-5E67F2D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13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2B375-CFD3-30A9-02E0-937FB2B1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F943F-CD9B-07CB-EA45-7199A97A9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B8712-109A-B264-AEAD-BCD3712EF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20908B-D010-47E0-97F8-7783681786CE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C74DA-71E8-E044-FD0F-107E3DC58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374AA-4889-D576-79DC-C1DB7A57F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817CF2-759D-457D-8A85-6DC47F06E007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blue and green rectangle with white text&#10;&#10;AI-generated content may be incorrect.">
            <a:extLst>
              <a:ext uri="{FF2B5EF4-FFF2-40B4-BE49-F238E27FC236}">
                <a16:creationId xmlns:a16="http://schemas.microsoft.com/office/drawing/2014/main" id="{BE9FF016-15D3-65C9-1B4C-A0F54D85B8E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5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deinsport.com.au/psi-national-survey/" TargetMode="External"/><Relationship Id="rId2" Type="http://schemas.openxmlformats.org/officeDocument/2006/relationships/hyperlink" Target="https://www.prideinsport.com.au/psi-submission-reque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prideinsport.com.a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C742-1FC4-BD91-CD87-F5378EAE1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93357-A54E-4CBD-92CB-6A7050C751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green and blue gradient&#10;&#10;AI-generated content may be incorrect.">
            <a:extLst>
              <a:ext uri="{FF2B5EF4-FFF2-40B4-BE49-F238E27FC236}">
                <a16:creationId xmlns:a16="http://schemas.microsoft.com/office/drawing/2014/main" id="{34BB99F2-921A-34B1-EE1A-1AE72E255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E7EB53-FA49-D2C3-9606-966EDEFEAB38}"/>
              </a:ext>
            </a:extLst>
          </p:cNvPr>
          <p:cNvSpPr txBox="1"/>
          <p:nvPr/>
        </p:nvSpPr>
        <p:spPr>
          <a:xfrm>
            <a:off x="2024948" y="2001838"/>
            <a:ext cx="81421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2025 PSI Benchmarking Results</a:t>
            </a:r>
            <a:endParaRPr lang="en-AU" sz="4400" cap="small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50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E97BE-2E4C-CAA9-96A2-D4BB48774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8E629-B0FE-5B2C-9376-6A9CC60FE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Silver Tier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(n5)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6CD156-5B47-CE75-4BBF-59C908EF7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4A92A8-6B47-1FC9-C7ED-7C1A04854F79}"/>
              </a:ext>
            </a:extLst>
          </p:cNvPr>
          <p:cNvSpPr txBox="1"/>
          <p:nvPr/>
        </p:nvSpPr>
        <p:spPr>
          <a:xfrm>
            <a:off x="9000000" y="1224000"/>
            <a:ext cx="28903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Australian Dragon Boat Federation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Hockey 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Queensland Rugby League</a:t>
            </a:r>
          </a:p>
        </p:txBody>
      </p:sp>
    </p:spTree>
    <p:extLst>
      <p:ext uri="{BB962C8B-B14F-4D97-AF65-F5344CB8AC3E}">
        <p14:creationId xmlns:p14="http://schemas.microsoft.com/office/powerpoint/2010/main" val="325987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2E8FC-434B-C5A1-5990-7B0B5AB55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6394-B169-419B-09DA-F8C10A36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Gold and Platinum Tier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(n17)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596766-AB70-4DB9-FE39-5177E93C3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7B9BC4-C3AC-2B6E-58E5-59D96827F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000" y="1224000"/>
            <a:ext cx="2048434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3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2BD4F-F99F-0EF8-F986-D9FBA562C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9DBE-6EF6-3626-15E5-8BEB08709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NSO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(n12)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35F6550-B89F-FA9D-F4EB-F7FABC25C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F015F0-A4C3-F41B-5AF3-C29A1A1E20A4}"/>
              </a:ext>
            </a:extLst>
          </p:cNvPr>
          <p:cNvSpPr txBox="1"/>
          <p:nvPr/>
        </p:nvSpPr>
        <p:spPr>
          <a:xfrm>
            <a:off x="9000000" y="1224000"/>
            <a:ext cx="2726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Australian Football League (AFL)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Tennis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Touch Football Australia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30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98D76C-D89F-31D4-7856-C20185589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0F5C-2831-3DA8-A991-B51A45004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SSO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(n12)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8E54B6-A44D-47A3-A312-C881EAD246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A192D3-968E-DB2F-A0D6-384759EA0214}"/>
              </a:ext>
            </a:extLst>
          </p:cNvPr>
          <p:cNvSpPr txBox="1"/>
          <p:nvPr/>
        </p:nvSpPr>
        <p:spPr>
          <a:xfrm>
            <a:off x="9000000" y="1224000"/>
            <a:ext cx="2051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Lacrosse Victoria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Netball Queensland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Tennis NSW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4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36FBF-5C6B-224A-950E-B4EAD45E9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7FDDD-89E3-57E4-5C9A-25FE70981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Cat 3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(n9)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CD89AB-5522-253A-5566-337CEF479E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D945D5-40F2-6134-E003-BAEE617BF017}"/>
              </a:ext>
            </a:extLst>
          </p:cNvPr>
          <p:cNvSpPr txBox="1"/>
          <p:nvPr/>
        </p:nvSpPr>
        <p:spPr>
          <a:xfrm>
            <a:off x="9000000" y="1224000"/>
            <a:ext cx="2376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Macquarie University 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Netball Queensland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Netball Victoria</a:t>
            </a:r>
          </a:p>
        </p:txBody>
      </p:sp>
    </p:spTree>
    <p:extLst>
      <p:ext uri="{BB962C8B-B14F-4D97-AF65-F5344CB8AC3E}">
        <p14:creationId xmlns:p14="http://schemas.microsoft.com/office/powerpoint/2010/main" val="18245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14DBB-8089-F224-242A-34651059E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00FBA-0558-283B-61BF-602561EE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Cat 4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(6)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09C0B2-3A6F-4535-A8A6-3DFE34B72D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8DEE4-8E6B-0211-D6C5-BF2FF28F6B8C}"/>
              </a:ext>
            </a:extLst>
          </p:cNvPr>
          <p:cNvSpPr txBox="1"/>
          <p:nvPr/>
        </p:nvSpPr>
        <p:spPr>
          <a:xfrm>
            <a:off x="9000000" y="1224000"/>
            <a:ext cx="2726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Australian Football League (AFL)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NSW Rugby League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Tennis Australia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04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BF35A-A59F-80D2-EAB0-2E17C0B4C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9ACE-1C8D-A91E-32A2-EF6B12BEB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14405-1DC5-AFD4-3778-7384ADE6E3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green and blue gradient&#10;&#10;AI-generated content may be incorrect.">
            <a:extLst>
              <a:ext uri="{FF2B5EF4-FFF2-40B4-BE49-F238E27FC236}">
                <a16:creationId xmlns:a16="http://schemas.microsoft.com/office/drawing/2014/main" id="{ADE665A4-000A-6EF9-6175-7D040A220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0CD22C-93E7-B722-710E-95AA52570387}"/>
              </a:ext>
            </a:extLst>
          </p:cNvPr>
          <p:cNvSpPr txBox="1"/>
          <p:nvPr/>
        </p:nvSpPr>
        <p:spPr>
          <a:xfrm>
            <a:off x="2798718" y="2001838"/>
            <a:ext cx="65945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Community Sport Results</a:t>
            </a:r>
          </a:p>
        </p:txBody>
      </p:sp>
    </p:spTree>
    <p:extLst>
      <p:ext uri="{BB962C8B-B14F-4D97-AF65-F5344CB8AC3E}">
        <p14:creationId xmlns:p14="http://schemas.microsoft.com/office/powerpoint/2010/main" val="73429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57A25-B81C-D8A1-6788-EB9146910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3A86-1B55-5EF4-935A-14663CAD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Community Sport (n5)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9AC1E7-1BEC-73E2-92E2-4480EF8FF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1290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C354D8-7C7C-184F-DD14-3B87CD32C406}"/>
              </a:ext>
            </a:extLst>
          </p:cNvPr>
          <p:cNvSpPr txBox="1"/>
          <p:nvPr/>
        </p:nvSpPr>
        <p:spPr>
          <a:xfrm>
            <a:off x="9000000" y="1224000"/>
            <a:ext cx="2368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Collaroy Tennis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Kingston City Rollers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Perth Pythons Hockey Club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48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038E6-F67A-6E3C-C1CC-85BF8E63B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C795-609E-A09E-DB26-7362DAB3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Going Forward…</a:t>
            </a:r>
            <a:endParaRPr lang="en-AU" cap="small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B359A40-C3CD-0021-7437-EA63D715B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075"/>
            <a:ext cx="10515600" cy="4153360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Pride in Sport members and Community Sport participants can now engage their Relationship Manager for a complimentary strategic planning session using their Foundation and/or Advanced Submission results.</a:t>
            </a:r>
          </a:p>
          <a:p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This can also be provided fee-for-service to non-member organisations participating.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Register for the current PSI Submission documents: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https://www.prideinsport.com.au/psi-submission-request/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Register for the PSI National Survey: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https://www.prideinsport.com.au/psi-national-survey/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0" indent="0" algn="r">
              <a:buNone/>
            </a:pPr>
            <a:endParaRPr lang="en-A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buNone/>
            </a:pPr>
            <a:endParaRPr lang="en-A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buNone/>
            </a:pP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</a:rPr>
              <a:t>Not a member organisation yet? Email </a:t>
            </a: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info@prideinsport.com.au</a:t>
            </a: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</a:rPr>
              <a:t> and join now!</a:t>
            </a:r>
          </a:p>
        </p:txBody>
      </p:sp>
    </p:spTree>
    <p:extLst>
      <p:ext uri="{BB962C8B-B14F-4D97-AF65-F5344CB8AC3E}">
        <p14:creationId xmlns:p14="http://schemas.microsoft.com/office/powerpoint/2010/main" val="76771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5D7C0-F403-C757-03D6-309C714C2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2025 PSI Benchmarking Results</a:t>
            </a:r>
            <a:endParaRPr lang="en-AU" cap="small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48B76D-C9FB-E394-5B67-73DEF6024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21" y="1825625"/>
            <a:ext cx="6621137" cy="348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indent="-1714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PowerPoint presentation has been developed to assist you present your results back to your executive, diversity team and network.</a:t>
            </a:r>
          </a:p>
          <a:p>
            <a:pPr marL="171450" indent="-1714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PowerPoint deck may be edited to remove the slides that are not relevant to your submission.  </a:t>
            </a:r>
          </a:p>
          <a:p>
            <a:pPr marL="171450" indent="-1714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present this back to your teams: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Remove any benchmarking slides and title pages that may not be relevant to you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Using your transcript results,  add speakers notes and your scores for each section as a reference during presentations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NOTE: </a:t>
            </a:r>
            <a:r>
              <a:rPr lang="en-AU" sz="1400" dirty="0">
                <a:latin typeface="Segoe UI" panose="020B0502040204020203" pitchFamily="34" charset="0"/>
                <a:cs typeface="Segoe UI" panose="020B0502040204020203" pitchFamily="34" charset="0"/>
              </a:rPr>
              <a:t>There are many several categories where benchmarking is not provided due to the minimum of 5 organisations not being met for that category.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NOTE: </a:t>
            </a:r>
            <a:r>
              <a:rPr lang="en-AU" sz="1400" dirty="0">
                <a:latin typeface="Segoe UI" panose="020B0502040204020203" pitchFamily="34" charset="0"/>
                <a:cs typeface="Segoe UI" panose="020B0502040204020203" pitchFamily="34" charset="0"/>
              </a:rPr>
              <a:t>Top Scoring organisations are listed alphabetically, not by score achieved. </a:t>
            </a:r>
          </a:p>
          <a:p>
            <a:pPr>
              <a:lnSpc>
                <a:spcPct val="90000"/>
              </a:lnSpc>
              <a:spcAft>
                <a:spcPts val="1200"/>
              </a:spcAft>
              <a:defRPr/>
            </a:pPr>
            <a:endParaRPr lang="en-US" sz="12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3A5429-8FDB-7BA0-72E1-ADED869DF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670" y="2224073"/>
            <a:ext cx="3773751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4E2F8C-0368-54C5-6973-8B8CBF65A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D5913-7C24-E5B6-DE24-80E53F3E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What is the PSI Submission?</a:t>
            </a:r>
            <a:endParaRPr lang="en-AU" cap="small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6BD9B37-2AAA-27D5-455C-E56430C5F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707385"/>
              </p:ext>
            </p:extLst>
          </p:nvPr>
        </p:nvGraphicFramePr>
        <p:xfrm>
          <a:off x="838200" y="12240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8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5FB3F-32E7-D85F-6C08-10A86E71E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2247-57DE-4D83-DD7E-75969BD4E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PSI Submission Participation</a:t>
            </a:r>
            <a:endParaRPr lang="en-AU" cap="small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9D520EB-9B3A-C176-12DB-6B70CA338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287751"/>
              </p:ext>
            </p:extLst>
          </p:nvPr>
        </p:nvGraphicFramePr>
        <p:xfrm>
          <a:off x="2700000" y="1800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13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A39C1-6AE1-74C8-7CCF-892953A91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E2353-2C93-ACD9-B8F6-3EA6705C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PSI Tier Entry Points</a:t>
            </a:r>
            <a:endParaRPr lang="en-AU" cap="small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09F6B8-BB0E-8AC1-DDE7-FA3A7687F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000"/>
            <a:ext cx="10515600" cy="4153360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Starting with the 3</a:t>
            </a:r>
            <a:r>
              <a:rPr kumimoji="0" lang="en-US" sz="16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rd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 iteration of the PSI, we will be introducing fixed entry points for each of the tiers making it easier to estimate, realistically, where your tier recognition may fall.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 achieve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Bronze Tier Status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 within the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PSI Foundation Submission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, participating organisations must obtain the following: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Community Sport, this is 35% or 15/50 allocated points.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Standard PSI, this is 70% or 35/50 allocated points.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 achieve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Silver Tier Status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 within the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PSI Advanced Submission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, participating organisations must obtain the following: 60% of allocated points.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Community Sport, this is 50% or 25/50 allocated points.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Standard PSI, this is 40% or 40/100 allocated points.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 achieve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Gold Tier Status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 within the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PSI Advanced Submission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, participating organisations must obtain the following: 60% of allocated points.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Community Sport, this is 60% or 35/50 allocated points.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Standard PSI, this is 60% or 60/100 allocated points.</a:t>
            </a:r>
            <a:endParaRPr lang="en-US" sz="4000" dirty="0">
              <a:latin typeface="Segoe 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49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A183F-99E7-4FC4-AA02-5C9CA0F70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2D18-C9B5-BC73-770D-D8D521DB7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F5808-23B6-D6B0-DE30-EA7000A2CA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green and blue gradient&#10;&#10;AI-generated content may be incorrect.">
            <a:extLst>
              <a:ext uri="{FF2B5EF4-FFF2-40B4-BE49-F238E27FC236}">
                <a16:creationId xmlns:a16="http://schemas.microsoft.com/office/drawing/2014/main" id="{8420C8CA-9A05-E200-4A10-61DE585CA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F25788-3ACA-A60A-CD66-76FC78363F6E}"/>
              </a:ext>
            </a:extLst>
          </p:cNvPr>
          <p:cNvSpPr txBox="1"/>
          <p:nvPr/>
        </p:nvSpPr>
        <p:spPr>
          <a:xfrm>
            <a:off x="2080508" y="2001838"/>
            <a:ext cx="80309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Foundation Submission Results</a:t>
            </a:r>
          </a:p>
        </p:txBody>
      </p:sp>
    </p:spTree>
    <p:extLst>
      <p:ext uri="{BB962C8B-B14F-4D97-AF65-F5344CB8AC3E}">
        <p14:creationId xmlns:p14="http://schemas.microsoft.com/office/powerpoint/2010/main" val="84040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BB9C4-B961-7E20-5C4C-FE446AE20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5374-2D74-6F81-1DF9-BF679254C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Bronze Tier (n12)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2F8FE9-FB6B-2827-D44F-4135B4CAC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2350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5CD76A-C5AB-395E-652D-B934B0930DA7}"/>
              </a:ext>
            </a:extLst>
          </p:cNvPr>
          <p:cNvSpPr txBox="1"/>
          <p:nvPr/>
        </p:nvSpPr>
        <p:spPr>
          <a:xfrm>
            <a:off x="9000000" y="1224000"/>
            <a:ext cx="2428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Australian Sailing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Calisthenics Victoria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Surf Life Saving Queensland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8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DFF4A-60A1-B9B2-F048-C0E18F2B9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F6B0-3E6A-2F3C-3E5E-CB707614F4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0B0D7-B8E7-B1AF-4066-89D35D76C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green and blue gradient&#10;&#10;AI-generated content may be incorrect.">
            <a:extLst>
              <a:ext uri="{FF2B5EF4-FFF2-40B4-BE49-F238E27FC236}">
                <a16:creationId xmlns:a16="http://schemas.microsoft.com/office/drawing/2014/main" id="{B9B6B71B-4E4E-1FBB-080B-24841DCD8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50D4E8-0A2B-9599-3E70-71BE971D90B8}"/>
              </a:ext>
            </a:extLst>
          </p:cNvPr>
          <p:cNvSpPr txBox="1"/>
          <p:nvPr/>
        </p:nvSpPr>
        <p:spPr>
          <a:xfrm>
            <a:off x="2325031" y="2001838"/>
            <a:ext cx="754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Advanced Submission Results</a:t>
            </a:r>
          </a:p>
        </p:txBody>
      </p:sp>
    </p:spTree>
    <p:extLst>
      <p:ext uri="{BB962C8B-B14F-4D97-AF65-F5344CB8AC3E}">
        <p14:creationId xmlns:p14="http://schemas.microsoft.com/office/powerpoint/2010/main" val="168885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CCA32-915C-D38E-F06A-8FB691BA2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A284-FA97-E185-E0DE-98E20E3EA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520"/>
          </a:xfrm>
        </p:spPr>
        <p:txBody>
          <a:bodyPr/>
          <a:lstStyle/>
          <a:p>
            <a:r>
              <a:rPr lang="en-US" cap="small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Advanced Submissions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(n26)</a:t>
            </a:r>
            <a:endParaRPr lang="en-AU" dirty="0">
              <a:solidFill>
                <a:schemeClr val="accent6">
                  <a:lumMod val="7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7539DEF-8615-4867-0835-E40316094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24000"/>
            <a:ext cx="7920000" cy="3907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DA47E1-B4EB-85C6-16D5-3B71A55FD472}"/>
              </a:ext>
            </a:extLst>
          </p:cNvPr>
          <p:cNvSpPr txBox="1"/>
          <p:nvPr/>
        </p:nvSpPr>
        <p:spPr>
          <a:xfrm>
            <a:off x="9000000" y="1224000"/>
            <a:ext cx="2051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Scoring 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Lacrosse Victoria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Netball Queensland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UWA Sport</a:t>
            </a:r>
            <a:endParaRPr lang="en-AU" sz="1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39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2399444E2FE4A9795CC561923FC06" ma:contentTypeVersion="12" ma:contentTypeDescription="Create a new document." ma:contentTypeScope="" ma:versionID="d862a61862d771646a37dca42e6653e5">
  <xsd:schema xmlns:xsd="http://www.w3.org/2001/XMLSchema" xmlns:xs="http://www.w3.org/2001/XMLSchema" xmlns:p="http://schemas.microsoft.com/office/2006/metadata/properties" xmlns:ns2="2ec21060-cede-4e52-a5af-ca685e75ecc9" xmlns:ns3="9a560f13-605b-4fd6-b836-53d3083fe6c7" targetNamespace="http://schemas.microsoft.com/office/2006/metadata/properties" ma:root="true" ma:fieldsID="44841c15c2de413d8055c67c144a85f9" ns2:_="" ns3:_="">
    <xsd:import namespace="2ec21060-cede-4e52-a5af-ca685e75ecc9"/>
    <xsd:import namespace="9a560f13-605b-4fd6-b836-53d3083fe6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c21060-cede-4e52-a5af-ca685e75ec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719333f-4753-4eeb-9089-7cc7f80fb5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60f13-605b-4fd6-b836-53d3083fe6c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a28d5ca-df3f-4b55-b039-d99e4f8bad9c}" ma:internalName="TaxCatchAll" ma:showField="CatchAllData" ma:web="9a560f13-605b-4fd6-b836-53d3083fe6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560f13-605b-4fd6-b836-53d3083fe6c7" xsi:nil="true"/>
    <lcf76f155ced4ddcb4097134ff3c332f xmlns="2ec21060-cede-4e52-a5af-ca685e75ecc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CD3F531-A521-4F69-9E61-4875361F16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c21060-cede-4e52-a5af-ca685e75ecc9"/>
    <ds:schemaRef ds:uri="9a560f13-605b-4fd6-b836-53d3083fe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710C30-1799-47AF-AE09-F3BEAFE203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BBABB5-246C-431E-811B-C1907F3DA459}">
  <ds:schemaRefs>
    <ds:schemaRef ds:uri="http://schemas.microsoft.com/office/2006/metadata/properties"/>
    <ds:schemaRef ds:uri="http://schemas.microsoft.com/office/infopath/2007/PartnerControls"/>
    <ds:schemaRef ds:uri="9a560f13-605b-4fd6-b836-53d3083fe6c7"/>
    <ds:schemaRef ds:uri="2ec21060-cede-4e52-a5af-ca685e75ecc9"/>
  </ds:schemaRefs>
</ds:datastoreItem>
</file>

<file path=docMetadata/LabelInfo.xml><?xml version="1.0" encoding="utf-8"?>
<clbl:labelList xmlns:clbl="http://schemas.microsoft.com/office/2020/mipLabelMetadata">
  <clbl:label id="{3a70e402-427f-4bc7-b4ae-7fe139f1b496}" enabled="0" method="" siteId="{3a70e402-427f-4bc7-b4ae-7fe139f1b49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678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Courier New</vt:lpstr>
      <vt:lpstr>Segoe  </vt:lpstr>
      <vt:lpstr>Segoe UI</vt:lpstr>
      <vt:lpstr>Segoe UI Semibold</vt:lpstr>
      <vt:lpstr>Office Theme</vt:lpstr>
      <vt:lpstr>PowerPoint Presentation</vt:lpstr>
      <vt:lpstr>2025 PSI Benchmarking Results</vt:lpstr>
      <vt:lpstr>What is the PSI Submission?</vt:lpstr>
      <vt:lpstr>PSI Submission Participation</vt:lpstr>
      <vt:lpstr>PSI Tier Entry Points</vt:lpstr>
      <vt:lpstr>PowerPoint Presentation</vt:lpstr>
      <vt:lpstr>Bronze Tier (n12)</vt:lpstr>
      <vt:lpstr>PowerPoint Presentation</vt:lpstr>
      <vt:lpstr>Advanced Submissions (n26)</vt:lpstr>
      <vt:lpstr>Silver Tier (n5)</vt:lpstr>
      <vt:lpstr>Gold and Platinum Tier (n17)</vt:lpstr>
      <vt:lpstr>NSO (n12)</vt:lpstr>
      <vt:lpstr>SSO (n12)</vt:lpstr>
      <vt:lpstr>Cat 3 (n9)</vt:lpstr>
      <vt:lpstr>Cat 4 (6)</vt:lpstr>
      <vt:lpstr>PowerPoint Presentation</vt:lpstr>
      <vt:lpstr>Community Sport (n5)</vt:lpstr>
      <vt:lpstr>Going Forward…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 Reilly</dc:creator>
  <cp:lastModifiedBy>Will Reilly</cp:lastModifiedBy>
  <cp:revision>1</cp:revision>
  <dcterms:created xsi:type="dcterms:W3CDTF">2025-03-24T22:28:38Z</dcterms:created>
  <dcterms:modified xsi:type="dcterms:W3CDTF">2025-03-25T01:11:32Z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0x0101001382399444E2FE4A9795CC561923FC06</vt:lpwstr>
  </property>
  <property fmtid="{D5CDD505-2E9C-101B-9397-08002B2CF9AE}" pid="3" name="MediaServiceImageTags">
    <vt:lpwstr/>
  </property>
</Properties>
</file>